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9" r:id="rId2"/>
    <p:sldId id="261" r:id="rId3"/>
    <p:sldId id="263" r:id="rId4"/>
    <p:sldId id="264" r:id="rId5"/>
    <p:sldId id="265" r:id="rId6"/>
    <p:sldId id="266" r:id="rId7"/>
    <p:sldId id="267" r:id="rId8"/>
    <p:sldId id="268" r:id="rId9"/>
    <p:sldId id="270" r:id="rId10"/>
    <p:sldId id="271" r:id="rId11"/>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Montserrat" panose="00000500000000000000" pitchFamily="2" charset="0"/>
      <p:regular r:id="rId18"/>
      <p:bold r:id="rId19"/>
    </p:embeddedFont>
    <p:embeddedFont>
      <p:font typeface="Montserrat ExtraBold" panose="00000900000000000000" pitchFamily="2" charset="0"/>
      <p:bold r:id="rId20"/>
    </p:embeddedFont>
    <p:embeddedFont>
      <p:font typeface="Montserrat Light" panose="000004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F9D"/>
    <a:srgbClr val="F1A317"/>
    <a:srgbClr val="05484F"/>
    <a:srgbClr val="121478"/>
    <a:srgbClr val="47E3F2"/>
    <a:srgbClr val="5A5DE6"/>
    <a:srgbClr val="A343EB"/>
    <a:srgbClr val="D866F7"/>
    <a:srgbClr val="F563BC"/>
    <a:srgbClr val="DA8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48" y="7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2C-4053-B058-592E8ABD29B7}"/>
            </c:ext>
          </c:extLst>
        </c:ser>
        <c:ser>
          <c:idx val="1"/>
          <c:order val="1"/>
          <c:tx>
            <c:strRef>
              <c:f>Sheet1!$C$1</c:f>
              <c:strCache>
                <c:ptCount val="1"/>
                <c:pt idx="0">
                  <c:v>Series 2</c:v>
                </c:pt>
              </c:strCache>
            </c:strRef>
          </c:tx>
          <c:spPr>
            <a:solidFill>
              <a:schemeClr val="bg2">
                <a:lumMod val="50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2C-4053-B058-592E8ABD29B7}"/>
            </c:ext>
          </c:extLst>
        </c:ser>
        <c:ser>
          <c:idx val="2"/>
          <c:order val="2"/>
          <c:tx>
            <c:strRef>
              <c:f>Sheet1!$D$1</c:f>
              <c:strCache>
                <c:ptCount val="1"/>
                <c:pt idx="0">
                  <c:v>Series 3</c:v>
                </c:pt>
              </c:strCache>
            </c:strRef>
          </c:tx>
          <c:spPr>
            <a:solidFill>
              <a:schemeClr val="bg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32C-4053-B058-592E8ABD29B7}"/>
            </c:ext>
          </c:extLst>
        </c:ser>
        <c:dLbls>
          <c:showLegendKey val="0"/>
          <c:showVal val="0"/>
          <c:showCatName val="0"/>
          <c:showSerName val="0"/>
          <c:showPercent val="0"/>
          <c:showBubbleSize val="0"/>
        </c:dLbls>
        <c:gapWidth val="150"/>
        <c:gapDepth val="0"/>
        <c:shape val="box"/>
        <c:axId val="1819489279"/>
        <c:axId val="1819487199"/>
        <c:axId val="0"/>
      </c:bar3DChart>
      <c:catAx>
        <c:axId val="18194892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800000000000000" pitchFamily="2" charset="0"/>
                <a:ea typeface="+mn-ea"/>
                <a:cs typeface="+mn-cs"/>
              </a:defRPr>
            </a:pPr>
            <a:endParaRPr lang="en-US"/>
          </a:p>
        </c:txPr>
        <c:crossAx val="1819487199"/>
        <c:crosses val="autoZero"/>
        <c:auto val="1"/>
        <c:lblAlgn val="ctr"/>
        <c:lblOffset val="100"/>
        <c:noMultiLvlLbl val="0"/>
      </c:catAx>
      <c:valAx>
        <c:axId val="181948719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9489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ontserrat" panose="000008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2C-4053-B058-592E8ABD29B7}"/>
            </c:ext>
          </c:extLst>
        </c:ser>
        <c:ser>
          <c:idx val="1"/>
          <c:order val="1"/>
          <c:tx>
            <c:strRef>
              <c:f>Sheet1!$C$1</c:f>
              <c:strCache>
                <c:ptCount val="1"/>
                <c:pt idx="0">
                  <c:v>Series 2</c:v>
                </c:pt>
              </c:strCache>
            </c:strRef>
          </c:tx>
          <c:spPr>
            <a:solidFill>
              <a:schemeClr val="bg2">
                <a:lumMod val="50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2C-4053-B058-592E8ABD29B7}"/>
            </c:ext>
          </c:extLst>
        </c:ser>
        <c:ser>
          <c:idx val="2"/>
          <c:order val="2"/>
          <c:tx>
            <c:strRef>
              <c:f>Sheet1!$D$1</c:f>
              <c:strCache>
                <c:ptCount val="1"/>
                <c:pt idx="0">
                  <c:v>Series 3</c:v>
                </c:pt>
              </c:strCache>
            </c:strRef>
          </c:tx>
          <c:spPr>
            <a:solidFill>
              <a:schemeClr val="bg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32C-4053-B058-592E8ABD29B7}"/>
            </c:ext>
          </c:extLst>
        </c:ser>
        <c:dLbls>
          <c:showLegendKey val="0"/>
          <c:showVal val="0"/>
          <c:showCatName val="0"/>
          <c:showSerName val="0"/>
          <c:showPercent val="0"/>
          <c:showBubbleSize val="0"/>
        </c:dLbls>
        <c:gapWidth val="150"/>
        <c:gapDepth val="0"/>
        <c:shape val="box"/>
        <c:axId val="1819489279"/>
        <c:axId val="1819487199"/>
        <c:axId val="0"/>
      </c:bar3DChart>
      <c:catAx>
        <c:axId val="18194892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800000000000000" pitchFamily="2" charset="0"/>
                <a:ea typeface="+mn-ea"/>
                <a:cs typeface="+mn-cs"/>
              </a:defRPr>
            </a:pPr>
            <a:endParaRPr lang="en-US"/>
          </a:p>
        </c:txPr>
        <c:crossAx val="1819487199"/>
        <c:crosses val="autoZero"/>
        <c:auto val="1"/>
        <c:lblAlgn val="ctr"/>
        <c:lblOffset val="100"/>
        <c:noMultiLvlLbl val="0"/>
      </c:catAx>
      <c:valAx>
        <c:axId val="181948719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9489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ontserrat" panose="000008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3B51-084B-7BD7-79FC-70409360F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2F21EE-2339-59C4-E238-60CACD9F7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079A9-757C-D06D-32AD-457025EE944D}"/>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818DDB84-096F-1707-652C-AAFFBF481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01D6E-9ECC-C310-E037-90EF1C2AFC4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412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BFE4-7DE3-9592-F298-F48BDC5A4A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B4BF7-D9A8-EF12-96FD-45C57655C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1CBB0-3EC8-ECCC-6215-9E1E4A669749}"/>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0E574A68-D6C6-5046-51DD-C06F3E37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D6649-47C1-CA2B-1A1E-DFCCA8EFA40A}"/>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09621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5939C-083E-6D0F-885E-265EFF061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366E9-47F8-1CB0-A4BC-A5961B8A8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D9A03-BD66-538F-7E60-73D3FADF20DB}"/>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17AE05D1-6412-9F55-946A-A2A01C945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C8A1-4380-C549-9C25-C7BF92F2BE2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88848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EF3-6E6C-61E2-AACD-8A8735512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F17B-0BB2-1ACB-22EB-53E50AFC7C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B9402-E58B-AD4B-599E-C5FBE88AF667}"/>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DC545E13-ABCC-A7A7-6E94-345D3AF50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822BB-5EBA-C843-411B-589189675059}"/>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52460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5DF5-7141-0DE2-8452-D409DBA6A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F9937F-DAEA-01A9-96E5-EF7D7FC27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103037-E8C4-799B-0B58-2782B41AC0FA}"/>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DEB26772-1B80-CF21-F0F3-905531BFB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D73D4-6A59-30CC-C75D-618A74EC5757}"/>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5436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826C-14E4-E88E-9C2A-B92F777BC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5A8FF-267A-F8C6-0049-EA6AB140A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D394E-BCD8-D501-8E3F-5DB4FBA851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D7B9B8-1BFA-870A-64CE-FF809E8C03FA}"/>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6" name="Footer Placeholder 5">
            <a:extLst>
              <a:ext uri="{FF2B5EF4-FFF2-40B4-BE49-F238E27FC236}">
                <a16:creationId xmlns:a16="http://schemas.microsoft.com/office/drawing/2014/main" id="{29E03985-0684-E7C1-C6F8-9A9859600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7A0E1-1175-1A3A-F1EF-F6B6D917251C}"/>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34909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FB21-5DB3-6824-08A6-24ED1C5224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09677D-597F-37D7-BB72-4052D4C2C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8544B3-969E-5AF3-5C99-B6F546AD5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7CF096-1C1B-207D-C6D3-326B9D2A5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54CEE-0E64-BAB2-E831-472EF1FFA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17841-7CC1-FFC0-C58C-D08AD6847500}"/>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8" name="Footer Placeholder 7">
            <a:extLst>
              <a:ext uri="{FF2B5EF4-FFF2-40B4-BE49-F238E27FC236}">
                <a16:creationId xmlns:a16="http://schemas.microsoft.com/office/drawing/2014/main" id="{70110158-24A9-68C6-4CD3-D622F0C3E6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3CF4B-91F0-AFE1-E961-4E44D6176A7D}"/>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40104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4C7A-72BA-A79E-FBD8-2B7A1AE6E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5480C-B55F-57CC-B61C-7D02E2F0198C}"/>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4" name="Footer Placeholder 3">
            <a:extLst>
              <a:ext uri="{FF2B5EF4-FFF2-40B4-BE49-F238E27FC236}">
                <a16:creationId xmlns:a16="http://schemas.microsoft.com/office/drawing/2014/main" id="{A3CEAAFA-0B26-2F2B-7865-DB09E6420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F734-863C-0F84-8188-46A5A6E1EFA2}"/>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98648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3CCD5-530E-8359-2DAF-B681ECE9186D}"/>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3" name="Footer Placeholder 2">
            <a:extLst>
              <a:ext uri="{FF2B5EF4-FFF2-40B4-BE49-F238E27FC236}">
                <a16:creationId xmlns:a16="http://schemas.microsoft.com/office/drawing/2014/main" id="{81937500-2ACD-50A2-DA80-49DE4DF09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22AA1F-D731-5F55-9DAE-CCB59FA9F78E}"/>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80228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3320-335F-25CA-3B63-47A18D4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398FA0-050A-C752-9578-09DE88353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B21FD9-4B70-18C0-B2AD-BECA16F75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D6210-AC63-5FC9-4F98-1705453C0AF4}"/>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6" name="Footer Placeholder 5">
            <a:extLst>
              <a:ext uri="{FF2B5EF4-FFF2-40B4-BE49-F238E27FC236}">
                <a16:creationId xmlns:a16="http://schemas.microsoft.com/office/drawing/2014/main" id="{F1493F39-A859-453E-733E-B1177B1D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45111-26C5-6749-B41F-74461A2D96C5}"/>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6510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D4CC-1C9A-7C22-5B4A-B9FF43A1F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2C272-0912-70EC-B3B1-71EBDC9AAE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DA8BA-9738-929A-7769-28644036B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03A2D-9760-182E-DE11-6517ACDF0EFE}"/>
              </a:ext>
            </a:extLst>
          </p:cNvPr>
          <p:cNvSpPr>
            <a:spLocks noGrp="1"/>
          </p:cNvSpPr>
          <p:nvPr>
            <p:ph type="dt" sz="half" idx="10"/>
          </p:nvPr>
        </p:nvSpPr>
        <p:spPr/>
        <p:txBody>
          <a:bodyPr/>
          <a:lstStyle/>
          <a:p>
            <a:fld id="{F503BCB5-4902-44ED-90B5-27EBFFDCE716}" type="datetimeFigureOut">
              <a:rPr lang="en-US" smtClean="0"/>
              <a:t>12/19/2023</a:t>
            </a:fld>
            <a:endParaRPr lang="en-US"/>
          </a:p>
        </p:txBody>
      </p:sp>
      <p:sp>
        <p:nvSpPr>
          <p:cNvPr id="6" name="Footer Placeholder 5">
            <a:extLst>
              <a:ext uri="{FF2B5EF4-FFF2-40B4-BE49-F238E27FC236}">
                <a16:creationId xmlns:a16="http://schemas.microsoft.com/office/drawing/2014/main" id="{DFA8144B-99BC-4A21-501B-FBBB83DD7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A0CC4-83F9-2C74-1E4C-506FA1D5F7D6}"/>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7844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7099-DF00-98CA-BF3D-38368FD3C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11FEA-5287-AAB2-005F-22CA608B9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94AA1-3740-93D8-A7B3-0DB7D23AE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3BCB5-4902-44ED-90B5-27EBFFDCE716}" type="datetimeFigureOut">
              <a:rPr lang="en-US" smtClean="0"/>
              <a:t>12/19/2023</a:t>
            </a:fld>
            <a:endParaRPr lang="en-US"/>
          </a:p>
        </p:txBody>
      </p:sp>
      <p:sp>
        <p:nvSpPr>
          <p:cNvPr id="5" name="Footer Placeholder 4">
            <a:extLst>
              <a:ext uri="{FF2B5EF4-FFF2-40B4-BE49-F238E27FC236}">
                <a16:creationId xmlns:a16="http://schemas.microsoft.com/office/drawing/2014/main" id="{76CA1C2E-2ECA-AC89-7242-19FC8A9A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5C03FD-3C01-58F4-3E10-CF4C81721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DCAD6-8E66-43A1-A075-631460981591}" type="slidenum">
              <a:rPr lang="en-US" smtClean="0"/>
              <a:t>‹#›</a:t>
            </a:fld>
            <a:endParaRPr lang="en-US"/>
          </a:p>
        </p:txBody>
      </p:sp>
    </p:spTree>
    <p:extLst>
      <p:ext uri="{BB962C8B-B14F-4D97-AF65-F5344CB8AC3E}">
        <p14:creationId xmlns:p14="http://schemas.microsoft.com/office/powerpoint/2010/main" val="546538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3.png"/><Relationship Id="rId4" Type="http://schemas.microsoft.com/office/2017/06/relationships/model3d" Target="../media/model3d1.glb"/><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6.png"/><Relationship Id="rId4" Type="http://schemas.microsoft.com/office/2017/06/relationships/model3d" Target="../media/model3d1.glb"/><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0.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3.glb"/><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C8FAC4E-4AC1-E7C7-5CAE-D49E1A3E72D0}"/>
              </a:ext>
            </a:extLst>
          </p:cNvPr>
          <p:cNvSpPr txBox="1">
            <a:spLocks/>
          </p:cNvSpPr>
          <p:nvPr/>
        </p:nvSpPr>
        <p:spPr>
          <a:xfrm>
            <a:off x="12521181" y="744662"/>
            <a:ext cx="6392840" cy="2061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36" name="!!C1">
            <a:extLst>
              <a:ext uri="{FF2B5EF4-FFF2-40B4-BE49-F238E27FC236}">
                <a16:creationId xmlns:a16="http://schemas.microsoft.com/office/drawing/2014/main" id="{84DF07C2-FF5A-55F1-E6D8-3F5B087ABFBE}"/>
              </a:ext>
            </a:extLst>
          </p:cNvPr>
          <p:cNvSpPr txBox="1"/>
          <p:nvPr/>
        </p:nvSpPr>
        <p:spPr>
          <a:xfrm>
            <a:off x="14729206"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37" name="!!C2">
            <a:extLst>
              <a:ext uri="{FF2B5EF4-FFF2-40B4-BE49-F238E27FC236}">
                <a16:creationId xmlns:a16="http://schemas.microsoft.com/office/drawing/2014/main" id="{75DB0608-31D3-C0B8-A878-2F48BB0B9C9F}"/>
              </a:ext>
            </a:extLst>
          </p:cNvPr>
          <p:cNvSpPr txBox="1"/>
          <p:nvPr/>
        </p:nvSpPr>
        <p:spPr>
          <a:xfrm>
            <a:off x="15453106" y="2633181"/>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goals</a:t>
            </a:r>
            <a:endParaRPr lang="en-US" sz="3200" spc="600" dirty="0">
              <a:solidFill>
                <a:schemeClr val="bg1">
                  <a:lumMod val="50000"/>
                </a:schemeClr>
              </a:solidFill>
              <a:latin typeface="Montserrat" panose="00000800000000000000" pitchFamily="2" charset="0"/>
            </a:endParaRPr>
          </a:p>
        </p:txBody>
      </p:sp>
      <p:sp>
        <p:nvSpPr>
          <p:cNvPr id="38" name="!!C3">
            <a:extLst>
              <a:ext uri="{FF2B5EF4-FFF2-40B4-BE49-F238E27FC236}">
                <a16:creationId xmlns:a16="http://schemas.microsoft.com/office/drawing/2014/main" id="{8C4CE874-0FE7-252E-0474-137CC468157E}"/>
              </a:ext>
            </a:extLst>
          </p:cNvPr>
          <p:cNvSpPr txBox="1"/>
          <p:nvPr/>
        </p:nvSpPr>
        <p:spPr>
          <a:xfrm>
            <a:off x="16824706" y="3058768"/>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topic</a:t>
            </a:r>
            <a:endParaRPr lang="en-US" sz="3200" spc="600" dirty="0">
              <a:solidFill>
                <a:schemeClr val="bg1">
                  <a:lumMod val="50000"/>
                </a:schemeClr>
              </a:solidFill>
              <a:latin typeface="Montserrat" panose="00000800000000000000" pitchFamily="2" charset="0"/>
            </a:endParaRPr>
          </a:p>
        </p:txBody>
      </p:sp>
      <p:sp>
        <p:nvSpPr>
          <p:cNvPr id="39" name="!!C4">
            <a:extLst>
              <a:ext uri="{FF2B5EF4-FFF2-40B4-BE49-F238E27FC236}">
                <a16:creationId xmlns:a16="http://schemas.microsoft.com/office/drawing/2014/main" id="{F4DC77AC-B36B-770A-B105-FBF7B4D1A636}"/>
              </a:ext>
            </a:extLst>
          </p:cNvPr>
          <p:cNvSpPr txBox="1"/>
          <p:nvPr/>
        </p:nvSpPr>
        <p:spPr>
          <a:xfrm>
            <a:off x="18196306" y="3520433"/>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discussion</a:t>
            </a:r>
            <a:endParaRPr lang="en-US" sz="3200" spc="600" dirty="0">
              <a:solidFill>
                <a:schemeClr val="bg1">
                  <a:lumMod val="50000"/>
                </a:schemeClr>
              </a:solidFill>
              <a:latin typeface="Montserrat" panose="00000800000000000000" pitchFamily="2" charset="0"/>
            </a:endParaRPr>
          </a:p>
        </p:txBody>
      </p:sp>
      <p:sp>
        <p:nvSpPr>
          <p:cNvPr id="40" name="!!C5">
            <a:extLst>
              <a:ext uri="{FF2B5EF4-FFF2-40B4-BE49-F238E27FC236}">
                <a16:creationId xmlns:a16="http://schemas.microsoft.com/office/drawing/2014/main" id="{556E2B3C-A15E-85D1-7E47-70EEA3B88637}"/>
              </a:ext>
            </a:extLst>
          </p:cNvPr>
          <p:cNvSpPr txBox="1"/>
          <p:nvPr/>
        </p:nvSpPr>
        <p:spPr>
          <a:xfrm>
            <a:off x="20825206" y="4407685"/>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examples</a:t>
            </a:r>
            <a:endParaRPr lang="en-US" sz="3200" spc="600" dirty="0">
              <a:solidFill>
                <a:schemeClr val="bg1">
                  <a:lumMod val="50000"/>
                </a:schemeClr>
              </a:solidFill>
              <a:latin typeface="Montserrat" panose="00000800000000000000" pitchFamily="2" charset="0"/>
            </a:endParaRPr>
          </a:p>
        </p:txBody>
      </p:sp>
      <p:sp>
        <p:nvSpPr>
          <p:cNvPr id="41" name="!!C6">
            <a:extLst>
              <a:ext uri="{FF2B5EF4-FFF2-40B4-BE49-F238E27FC236}">
                <a16:creationId xmlns:a16="http://schemas.microsoft.com/office/drawing/2014/main" id="{6097E715-7AE2-6F6C-DBB9-068437C2CA29}"/>
              </a:ext>
            </a:extLst>
          </p:cNvPr>
          <p:cNvSpPr txBox="1"/>
          <p:nvPr/>
        </p:nvSpPr>
        <p:spPr>
          <a:xfrm>
            <a:off x="19072606" y="3964059"/>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data</a:t>
            </a:r>
            <a:endParaRPr lang="en-US" sz="3200" spc="600" dirty="0">
              <a:solidFill>
                <a:schemeClr val="bg1">
                  <a:lumMod val="50000"/>
                </a:schemeClr>
              </a:solidFill>
              <a:latin typeface="Montserrat" panose="00000800000000000000" pitchFamily="2" charset="0"/>
            </a:endParaRPr>
          </a:p>
        </p:txBody>
      </p:sp>
      <p:sp>
        <p:nvSpPr>
          <p:cNvPr id="42" name="!!C7">
            <a:extLst>
              <a:ext uri="{FF2B5EF4-FFF2-40B4-BE49-F238E27FC236}">
                <a16:creationId xmlns:a16="http://schemas.microsoft.com/office/drawing/2014/main" id="{CB711E68-68F1-3C7F-4486-875DAF6BF356}"/>
              </a:ext>
            </a:extLst>
          </p:cNvPr>
          <p:cNvSpPr txBox="1"/>
          <p:nvPr/>
        </p:nvSpPr>
        <p:spPr>
          <a:xfrm>
            <a:off x="21739606" y="47947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 name="!!MainTitle">
            <a:extLst>
              <a:ext uri="{FF2B5EF4-FFF2-40B4-BE49-F238E27FC236}">
                <a16:creationId xmlns:a16="http://schemas.microsoft.com/office/drawing/2014/main" id="{246CD151-A20A-B0A4-51AB-92CF68190A56}"/>
              </a:ext>
            </a:extLst>
          </p:cNvPr>
          <p:cNvSpPr>
            <a:spLocks noGrp="1"/>
          </p:cNvSpPr>
          <p:nvPr>
            <p:ph type="title"/>
          </p:nvPr>
        </p:nvSpPr>
        <p:spPr>
          <a:xfrm>
            <a:off x="526004" y="2154416"/>
            <a:ext cx="4771711" cy="2061731"/>
          </a:xfrm>
        </p:spPr>
        <p:txBody>
          <a:bodyPr>
            <a:noAutofit/>
          </a:bodyPr>
          <a:lstStyle/>
          <a:p>
            <a:r>
              <a:rPr lang="en-US" sz="6000" b="1" dirty="0">
                <a:solidFill>
                  <a:srgbClr val="0B8F9D"/>
                </a:solidFill>
                <a:latin typeface="Montserrat" panose="00000800000000000000" pitchFamily="2" charset="0"/>
              </a:rPr>
              <a:t>Smooth </a:t>
            </a:r>
            <a:br>
              <a:rPr lang="en-US" sz="6000" b="1" dirty="0">
                <a:solidFill>
                  <a:srgbClr val="0B8F9D"/>
                </a:solidFill>
                <a:latin typeface="Montserrat" panose="00000800000000000000" pitchFamily="2" charset="0"/>
              </a:rPr>
            </a:br>
            <a:r>
              <a:rPr lang="en-US" sz="6000" b="1" dirty="0">
                <a:solidFill>
                  <a:srgbClr val="0B8F9D"/>
                </a:solidFill>
                <a:latin typeface="Montserrat" panose="00000800000000000000" pitchFamily="2" charset="0"/>
              </a:rPr>
              <a:t>Morph PPT</a:t>
            </a:r>
            <a:endParaRPr lang="en-US" b="1" dirty="0">
              <a:solidFill>
                <a:srgbClr val="0B8F9D"/>
              </a:solidFill>
              <a:latin typeface="Montserrat" panose="00000800000000000000" pitchFamily="2" charset="0"/>
            </a:endParaRPr>
          </a:p>
        </p:txBody>
      </p:sp>
      <p:sp>
        <p:nvSpPr>
          <p:cNvPr id="44" name="!!WHITE">
            <a:extLst>
              <a:ext uri="{FF2B5EF4-FFF2-40B4-BE49-F238E27FC236}">
                <a16:creationId xmlns:a16="http://schemas.microsoft.com/office/drawing/2014/main" id="{47EA89BF-B7D9-CBAA-4468-CE9F766B5CF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Tline">
            <a:extLst>
              <a:ext uri="{FF2B5EF4-FFF2-40B4-BE49-F238E27FC236}">
                <a16:creationId xmlns:a16="http://schemas.microsoft.com/office/drawing/2014/main" id="{86A01CF3-ED39-6B1D-B9A7-DF3806F8E3BC}"/>
              </a:ext>
            </a:extLst>
          </p:cNvPr>
          <p:cNvSpPr/>
          <p:nvPr/>
        </p:nvSpPr>
        <p:spPr>
          <a:xfrm>
            <a:off x="667658"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tdes">
            <a:extLst>
              <a:ext uri="{FF2B5EF4-FFF2-40B4-BE49-F238E27FC236}">
                <a16:creationId xmlns:a16="http://schemas.microsoft.com/office/drawing/2014/main" id="{B85A101D-DFDF-4290-F66E-3ABAA23A946A}"/>
              </a:ext>
            </a:extLst>
          </p:cNvPr>
          <p:cNvSpPr txBox="1"/>
          <p:nvPr/>
        </p:nvSpPr>
        <p:spPr>
          <a:xfrm>
            <a:off x="638630" y="4452727"/>
            <a:ext cx="4974910" cy="369332"/>
          </a:xfrm>
          <a:prstGeom prst="rect">
            <a:avLst/>
          </a:prstGeom>
          <a:noFill/>
        </p:spPr>
        <p:txBody>
          <a:bodyPr wrap="square" rtlCol="0">
            <a:spAutoFit/>
          </a:bodyPr>
          <a:lstStyle/>
          <a:p>
            <a:r>
              <a:rPr lang="en-US" dirty="0">
                <a:latin typeface="Montserrat Light" panose="00000400000000000000" pitchFamily="2" charset="0"/>
              </a:rPr>
              <a:t>Yadav Rohit</a:t>
            </a:r>
          </a:p>
        </p:txBody>
      </p:sp>
      <p:sp>
        <p:nvSpPr>
          <p:cNvPr id="43" name="!!BLOCK">
            <a:extLst>
              <a:ext uri="{FF2B5EF4-FFF2-40B4-BE49-F238E27FC236}">
                <a16:creationId xmlns:a16="http://schemas.microsoft.com/office/drawing/2014/main" id="{C7F0B425-AB6B-CF76-376D-2AD00CAA4B46}"/>
              </a:ext>
            </a:extLst>
          </p:cNvPr>
          <p:cNvSpPr/>
          <p:nvPr/>
        </p:nvSpPr>
        <p:spPr>
          <a:xfrm>
            <a:off x="6230319" y="149208"/>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59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2438400" y="-228600"/>
            <a:ext cx="7315200" cy="7315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5323636"/>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1TITLE">
            <a:extLst>
              <a:ext uri="{FF2B5EF4-FFF2-40B4-BE49-F238E27FC236}">
                <a16:creationId xmlns:a16="http://schemas.microsoft.com/office/drawing/2014/main" id="{632A5C37-48FF-22AD-D988-34762BD06159}"/>
              </a:ext>
            </a:extLst>
          </p:cNvPr>
          <p:cNvSpPr txBox="1"/>
          <p:nvPr/>
        </p:nvSpPr>
        <p:spPr>
          <a:xfrm>
            <a:off x="1373579" y="-4123928"/>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6" y="-3259317"/>
            <a:ext cx="4659123" cy="1569660"/>
          </a:xfrm>
          <a:prstGeom prst="rect">
            <a:avLst/>
          </a:prstGeom>
          <a:noFill/>
        </p:spPr>
        <p:txBody>
          <a:bodyPr wrap="square" rtlCol="0">
            <a:spAutoFit/>
          </a:bodyPr>
          <a:lstStyle/>
          <a:p>
            <a:pPr algn="ctr"/>
            <a:r>
              <a:rPr lang="en-US" sz="1600" dirty="0">
                <a:solidFill>
                  <a:schemeClr val="bg1"/>
                </a:solidFill>
                <a:latin typeface="Montserrat Light" panose="00000400000000000000" pitchFamily="2" charset="0"/>
              </a:rPr>
              <a:t>The quick brown fox jumps over the lazy dog. The quick brown fox jumps over the lazy dog. The quick brown fox jumps over the lazy dog. The quick brown fox jumps over the lazy dog. </a:t>
            </a:r>
          </a:p>
          <a:p>
            <a:pPr algn="ctr"/>
            <a:endParaRPr lang="en-US" sz="1600" dirty="0">
              <a:solidFill>
                <a:schemeClr val="bg1"/>
              </a:solidFill>
              <a:latin typeface="Montserrat Light" panose="00000400000000000000" pitchFamily="2" charset="0"/>
            </a:endParaRP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0DB313-BE07-844D-B4DD-6F8E625CDBC1}"/>
              </a:ext>
            </a:extLst>
          </p:cNvPr>
          <p:cNvSpPr txBox="1"/>
          <p:nvPr/>
        </p:nvSpPr>
        <p:spPr>
          <a:xfrm>
            <a:off x="2916678" y="2767280"/>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mc:AlternateContent xmlns:mc="http://schemas.openxmlformats.org/markup-compatibility/2006">
        <mc:Choice xmlns:am3d="http://schemas.microsoft.com/office/drawing/2017/model3d" Requires="am3d">
          <p:graphicFrame>
            <p:nvGraphicFramePr>
              <p:cNvPr id="9" name="!!S1" descr="Smiling Face With Sunglasses Emoji">
                <a:extLst>
                  <a:ext uri="{FF2B5EF4-FFF2-40B4-BE49-F238E27FC236}">
                    <a16:creationId xmlns:a16="http://schemas.microsoft.com/office/drawing/2014/main" id="{F91B69A4-38C6-F63A-80DF-A65AE20298E3}"/>
                  </a:ext>
                </a:extLst>
              </p:cNvPr>
              <p:cNvGraphicFramePr>
                <a:graphicFrameLocks noChangeAspect="1"/>
              </p:cNvGraphicFramePr>
              <p:nvPr>
                <p:extLst>
                  <p:ext uri="{D42A27DB-BD31-4B8C-83A1-F6EECF244321}">
                    <p14:modId xmlns:p14="http://schemas.microsoft.com/office/powerpoint/2010/main" val="3437386484"/>
                  </p:ext>
                </p:extLst>
              </p:nvPr>
            </p:nvGraphicFramePr>
            <p:xfrm>
              <a:off x="8166172" y="7467600"/>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1" descr="Smiling Face With Sunglasses Emoji">
                <a:extLst>
                  <a:ext uri="{FF2B5EF4-FFF2-40B4-BE49-F238E27FC236}">
                    <a16:creationId xmlns:a16="http://schemas.microsoft.com/office/drawing/2014/main" id="{F91B69A4-38C6-F63A-80DF-A65AE20298E3}"/>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7467600"/>
                <a:ext cx="3738030" cy="3604868"/>
              </a:xfrm>
              <a:prstGeom prst="rect">
                <a:avLst/>
              </a:prstGeom>
            </p:spPr>
          </p:pic>
        </mc:Fallback>
      </mc:AlternateContent>
    </p:spTree>
    <p:extLst>
      <p:ext uri="{BB962C8B-B14F-4D97-AF65-F5344CB8AC3E}">
        <p14:creationId xmlns:p14="http://schemas.microsoft.com/office/powerpoint/2010/main" val="597029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D151-A20A-B0A4-51AB-92CF68190A56}"/>
              </a:ext>
            </a:extLst>
          </p:cNvPr>
          <p:cNvSpPr>
            <a:spLocks noGrp="1"/>
          </p:cNvSpPr>
          <p:nvPr>
            <p:ph type="title"/>
          </p:nvPr>
        </p:nvSpPr>
        <p:spPr>
          <a:xfrm>
            <a:off x="584998" y="744662"/>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5" name="!!C1">
            <a:extLst>
              <a:ext uri="{FF2B5EF4-FFF2-40B4-BE49-F238E27FC236}">
                <a16:creationId xmlns:a16="http://schemas.microsoft.com/office/drawing/2014/main" id="{2AB16C6F-9943-6E69-6D0D-26B7CC70E941}"/>
              </a:ext>
            </a:extLst>
          </p:cNvPr>
          <p:cNvSpPr txBox="1"/>
          <p:nvPr/>
        </p:nvSpPr>
        <p:spPr>
          <a:xfrm>
            <a:off x="2343080"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6" name="!!C2">
            <a:extLst>
              <a:ext uri="{FF2B5EF4-FFF2-40B4-BE49-F238E27FC236}">
                <a16:creationId xmlns:a16="http://schemas.microsoft.com/office/drawing/2014/main" id="{AAA7942C-8CCC-A3B7-B15E-D29425F72CAF}"/>
              </a:ext>
            </a:extLst>
          </p:cNvPr>
          <p:cNvSpPr txBox="1"/>
          <p:nvPr/>
        </p:nvSpPr>
        <p:spPr>
          <a:xfrm>
            <a:off x="2343080" y="2633181"/>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goals</a:t>
            </a:r>
            <a:endParaRPr lang="en-US" sz="3200" spc="600" dirty="0">
              <a:solidFill>
                <a:schemeClr val="bg1">
                  <a:lumMod val="50000"/>
                </a:schemeClr>
              </a:solidFill>
              <a:latin typeface="Montserrat" panose="00000800000000000000" pitchFamily="2" charset="0"/>
            </a:endParaRPr>
          </a:p>
        </p:txBody>
      </p:sp>
      <p:sp>
        <p:nvSpPr>
          <p:cNvPr id="7" name="!!C3">
            <a:extLst>
              <a:ext uri="{FF2B5EF4-FFF2-40B4-BE49-F238E27FC236}">
                <a16:creationId xmlns:a16="http://schemas.microsoft.com/office/drawing/2014/main" id="{370A077F-7013-0CBC-5FBA-314BB8CFCDFB}"/>
              </a:ext>
            </a:extLst>
          </p:cNvPr>
          <p:cNvSpPr txBox="1"/>
          <p:nvPr/>
        </p:nvSpPr>
        <p:spPr>
          <a:xfrm>
            <a:off x="2343080" y="3058768"/>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topic</a:t>
            </a:r>
            <a:endParaRPr lang="en-US" sz="3200" spc="600" dirty="0">
              <a:solidFill>
                <a:schemeClr val="bg1">
                  <a:lumMod val="50000"/>
                </a:schemeClr>
              </a:solidFill>
              <a:latin typeface="Montserrat" panose="00000800000000000000" pitchFamily="2" charset="0"/>
            </a:endParaRPr>
          </a:p>
        </p:txBody>
      </p:sp>
      <p:sp>
        <p:nvSpPr>
          <p:cNvPr id="8" name="!!C4">
            <a:extLst>
              <a:ext uri="{FF2B5EF4-FFF2-40B4-BE49-F238E27FC236}">
                <a16:creationId xmlns:a16="http://schemas.microsoft.com/office/drawing/2014/main" id="{D8BE076A-C7F5-DD74-7DF9-A7A69FBB4228}"/>
              </a:ext>
            </a:extLst>
          </p:cNvPr>
          <p:cNvSpPr txBox="1"/>
          <p:nvPr/>
        </p:nvSpPr>
        <p:spPr>
          <a:xfrm>
            <a:off x="2343080" y="3520433"/>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discussion</a:t>
            </a:r>
            <a:endParaRPr lang="en-US" sz="3200" spc="600" dirty="0">
              <a:solidFill>
                <a:schemeClr val="bg1">
                  <a:lumMod val="50000"/>
                </a:schemeClr>
              </a:solidFill>
              <a:latin typeface="Montserrat" panose="00000800000000000000" pitchFamily="2" charset="0"/>
            </a:endParaRPr>
          </a:p>
        </p:txBody>
      </p:sp>
      <p:sp>
        <p:nvSpPr>
          <p:cNvPr id="10" name="!!C5">
            <a:extLst>
              <a:ext uri="{FF2B5EF4-FFF2-40B4-BE49-F238E27FC236}">
                <a16:creationId xmlns:a16="http://schemas.microsoft.com/office/drawing/2014/main" id="{067271B4-78B9-B721-633F-ED918A276987}"/>
              </a:ext>
            </a:extLst>
          </p:cNvPr>
          <p:cNvSpPr txBox="1"/>
          <p:nvPr/>
        </p:nvSpPr>
        <p:spPr>
          <a:xfrm>
            <a:off x="2343080" y="4407685"/>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examples</a:t>
            </a:r>
            <a:endParaRPr lang="en-US" sz="3200" spc="600" dirty="0">
              <a:solidFill>
                <a:schemeClr val="bg1">
                  <a:lumMod val="50000"/>
                </a:schemeClr>
              </a:solidFill>
              <a:latin typeface="Montserrat" panose="00000800000000000000" pitchFamily="2" charset="0"/>
            </a:endParaRPr>
          </a:p>
        </p:txBody>
      </p:sp>
      <p:sp>
        <p:nvSpPr>
          <p:cNvPr id="11" name="!!C6">
            <a:extLst>
              <a:ext uri="{FF2B5EF4-FFF2-40B4-BE49-F238E27FC236}">
                <a16:creationId xmlns:a16="http://schemas.microsoft.com/office/drawing/2014/main" id="{38DD28A3-6195-2B57-0441-4DB603CECD50}"/>
              </a:ext>
            </a:extLst>
          </p:cNvPr>
          <p:cNvSpPr txBox="1"/>
          <p:nvPr/>
        </p:nvSpPr>
        <p:spPr>
          <a:xfrm>
            <a:off x="2343080" y="3964059"/>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data</a:t>
            </a:r>
            <a:endParaRPr lang="en-US" sz="3200" spc="600" dirty="0">
              <a:solidFill>
                <a:schemeClr val="bg1">
                  <a:lumMod val="50000"/>
                </a:schemeClr>
              </a:solidFill>
              <a:latin typeface="Montserrat" panose="00000800000000000000" pitchFamily="2" charset="0"/>
            </a:endParaRPr>
          </a:p>
        </p:txBody>
      </p:sp>
      <p:sp>
        <p:nvSpPr>
          <p:cNvPr id="12" name="!!C7">
            <a:extLst>
              <a:ext uri="{FF2B5EF4-FFF2-40B4-BE49-F238E27FC236}">
                <a16:creationId xmlns:a16="http://schemas.microsoft.com/office/drawing/2014/main" id="{D97E7F8A-4B45-B41B-77FE-0E76699476D6}"/>
              </a:ext>
            </a:extLst>
          </p:cNvPr>
          <p:cNvSpPr txBox="1"/>
          <p:nvPr/>
        </p:nvSpPr>
        <p:spPr>
          <a:xfrm>
            <a:off x="2343080" y="47947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3" name="!!WHITE">
            <a:extLst>
              <a:ext uri="{FF2B5EF4-FFF2-40B4-BE49-F238E27FC236}">
                <a16:creationId xmlns:a16="http://schemas.microsoft.com/office/drawing/2014/main" id="{742013BA-F01B-0AB6-57DE-B022C536605F}"/>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1">
            <a:extLst>
              <a:ext uri="{FF2B5EF4-FFF2-40B4-BE49-F238E27FC236}">
                <a16:creationId xmlns:a16="http://schemas.microsoft.com/office/drawing/2014/main" id="{049E396E-F12D-8D98-5999-08F2BC9D030D}"/>
              </a:ext>
            </a:extLst>
          </p:cNvPr>
          <p:cNvSpPr/>
          <p:nvPr/>
        </p:nvSpPr>
        <p:spPr>
          <a:xfrm>
            <a:off x="1507669" y="-4552529"/>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2">
            <a:extLst>
              <a:ext uri="{FF2B5EF4-FFF2-40B4-BE49-F238E27FC236}">
                <a16:creationId xmlns:a16="http://schemas.microsoft.com/office/drawing/2014/main" id="{4DEFDA65-D7A4-9E15-C510-A9F1DCE2D2EB}"/>
              </a:ext>
            </a:extLst>
          </p:cNvPr>
          <p:cNvSpPr/>
          <p:nvPr/>
        </p:nvSpPr>
        <p:spPr>
          <a:xfrm>
            <a:off x="-8290808"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3">
            <a:extLst>
              <a:ext uri="{FF2B5EF4-FFF2-40B4-BE49-F238E27FC236}">
                <a16:creationId xmlns:a16="http://schemas.microsoft.com/office/drawing/2014/main" id="{E6D249B8-4E96-5B47-8F51-5CB4DF58839C}"/>
              </a:ext>
            </a:extLst>
          </p:cNvPr>
          <p:cNvSpPr/>
          <p:nvPr/>
        </p:nvSpPr>
        <p:spPr>
          <a:xfrm>
            <a:off x="-4232226"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4">
            <a:extLst>
              <a:ext uri="{FF2B5EF4-FFF2-40B4-BE49-F238E27FC236}">
                <a16:creationId xmlns:a16="http://schemas.microsoft.com/office/drawing/2014/main" id="{4643391A-CEBF-7223-E475-9AC892E8C1E7}"/>
              </a:ext>
            </a:extLst>
          </p:cNvPr>
          <p:cNvSpPr/>
          <p:nvPr/>
        </p:nvSpPr>
        <p:spPr>
          <a:xfrm>
            <a:off x="-44256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5">
            <a:extLst>
              <a:ext uri="{FF2B5EF4-FFF2-40B4-BE49-F238E27FC236}">
                <a16:creationId xmlns:a16="http://schemas.microsoft.com/office/drawing/2014/main" id="{290D1D8D-C3D3-3DCA-C758-776DEEE33AF4}"/>
              </a:ext>
            </a:extLst>
          </p:cNvPr>
          <p:cNvSpPr/>
          <p:nvPr/>
        </p:nvSpPr>
        <p:spPr>
          <a:xfrm>
            <a:off x="1926296" y="7542465"/>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a:extLst>
              <a:ext uri="{FF2B5EF4-FFF2-40B4-BE49-F238E27FC236}">
                <a16:creationId xmlns:a16="http://schemas.microsoft.com/office/drawing/2014/main" id="{EF64D13C-6523-E0FA-4EF4-249BBF8CFC72}"/>
              </a:ext>
            </a:extLst>
          </p:cNvPr>
          <p:cNvSpPr txBox="1"/>
          <p:nvPr/>
        </p:nvSpPr>
        <p:spPr>
          <a:xfrm>
            <a:off x="12550682" y="1431363"/>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4" name="!!LINE">
            <a:extLst>
              <a:ext uri="{FF2B5EF4-FFF2-40B4-BE49-F238E27FC236}">
                <a16:creationId xmlns:a16="http://schemas.microsoft.com/office/drawing/2014/main" id="{1373959F-AB71-1025-2959-A074A24EE6E1}"/>
              </a:ext>
            </a:extLst>
          </p:cNvPr>
          <p:cNvSpPr/>
          <p:nvPr/>
        </p:nvSpPr>
        <p:spPr>
          <a:xfrm>
            <a:off x="144277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ESCRIPTION">
            <a:extLst>
              <a:ext uri="{FF2B5EF4-FFF2-40B4-BE49-F238E27FC236}">
                <a16:creationId xmlns:a16="http://schemas.microsoft.com/office/drawing/2014/main" id="{0ED5C3BD-E319-D577-0508-F3D0B8A70AD0}"/>
              </a:ext>
            </a:extLst>
          </p:cNvPr>
          <p:cNvSpPr txBox="1"/>
          <p:nvPr/>
        </p:nvSpPr>
        <p:spPr>
          <a:xfrm>
            <a:off x="15967981" y="2829441"/>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
        <p:nvSpPr>
          <p:cNvPr id="26" name="!!BLOCK">
            <a:extLst>
              <a:ext uri="{FF2B5EF4-FFF2-40B4-BE49-F238E27FC236}">
                <a16:creationId xmlns:a16="http://schemas.microsoft.com/office/drawing/2014/main" id="{0BF0DF92-EBAD-3E48-1D9A-9A724D31C302}"/>
              </a:ext>
            </a:extLst>
          </p:cNvPr>
          <p:cNvSpPr/>
          <p:nvPr/>
        </p:nvSpPr>
        <p:spPr>
          <a:xfrm>
            <a:off x="6382719" y="301608"/>
            <a:ext cx="5644272" cy="6349806"/>
          </a:xfrm>
          <a:prstGeom prst="rect">
            <a:avLst/>
          </a:prstGeom>
          <a:solidFill>
            <a:srgbClr val="0B8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ainTitle">
            <a:extLst>
              <a:ext uri="{FF2B5EF4-FFF2-40B4-BE49-F238E27FC236}">
                <a16:creationId xmlns:a16="http://schemas.microsoft.com/office/drawing/2014/main" id="{FA729F5F-749D-74F7-215B-1F681F52A5F6}"/>
              </a:ext>
            </a:extLst>
          </p:cNvPr>
          <p:cNvSpPr txBox="1">
            <a:spLocks/>
          </p:cNvSpPr>
          <p:nvPr/>
        </p:nvSpPr>
        <p:spPr>
          <a:xfrm>
            <a:off x="-5550334" y="2154416"/>
            <a:ext cx="4771711" cy="2061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rgbClr val="0B8F9D"/>
                </a:solidFill>
                <a:latin typeface="Montserrat" panose="00000800000000000000" pitchFamily="2" charset="0"/>
              </a:rPr>
              <a:t>Smooth </a:t>
            </a:r>
            <a:br>
              <a:rPr lang="en-US" sz="6000" b="1">
                <a:solidFill>
                  <a:srgbClr val="0B8F9D"/>
                </a:solidFill>
                <a:latin typeface="Montserrat" panose="00000800000000000000" pitchFamily="2" charset="0"/>
              </a:rPr>
            </a:br>
            <a:r>
              <a:rPr lang="en-US" sz="6000" b="1">
                <a:solidFill>
                  <a:srgbClr val="0B8F9D"/>
                </a:solidFill>
                <a:latin typeface="Montserrat" panose="00000800000000000000" pitchFamily="2" charset="0"/>
              </a:rPr>
              <a:t>Morph PPT</a:t>
            </a:r>
            <a:endParaRPr lang="en-US" b="1" dirty="0">
              <a:solidFill>
                <a:srgbClr val="0B8F9D"/>
              </a:solidFill>
              <a:latin typeface="Montserrat" panose="00000800000000000000" pitchFamily="2" charset="0"/>
            </a:endParaRPr>
          </a:p>
        </p:txBody>
      </p:sp>
      <p:sp>
        <p:nvSpPr>
          <p:cNvPr id="28" name="!!MTline">
            <a:extLst>
              <a:ext uri="{FF2B5EF4-FFF2-40B4-BE49-F238E27FC236}">
                <a16:creationId xmlns:a16="http://schemas.microsoft.com/office/drawing/2014/main" id="{02B431D6-40EC-0BEB-740E-F3226B1BEBA3}"/>
              </a:ext>
            </a:extLst>
          </p:cNvPr>
          <p:cNvSpPr/>
          <p:nvPr/>
        </p:nvSpPr>
        <p:spPr>
          <a:xfrm>
            <a:off x="-5408680"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tdes">
            <a:extLst>
              <a:ext uri="{FF2B5EF4-FFF2-40B4-BE49-F238E27FC236}">
                <a16:creationId xmlns:a16="http://schemas.microsoft.com/office/drawing/2014/main" id="{04DFF672-82FD-7554-0CFD-72B0AD0AB941}"/>
              </a:ext>
            </a:extLst>
          </p:cNvPr>
          <p:cNvSpPr txBox="1"/>
          <p:nvPr/>
        </p:nvSpPr>
        <p:spPr>
          <a:xfrm>
            <a:off x="-5437708" y="4452727"/>
            <a:ext cx="4974910" cy="369332"/>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INSERT SHORT DESCRIPTION.</a:t>
            </a:r>
            <a:endParaRPr lang="en-US" dirty="0">
              <a:latin typeface="Montserrat Light" panose="00000400000000000000" pitchFamily="2" charset="0"/>
            </a:endParaRPr>
          </a:p>
        </p:txBody>
      </p:sp>
    </p:spTree>
    <p:extLst>
      <p:ext uri="{BB962C8B-B14F-4D97-AF65-F5344CB8AC3E}">
        <p14:creationId xmlns:p14="http://schemas.microsoft.com/office/powerpoint/2010/main" val="13938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hidden="1">
            <a:extLst>
              <a:ext uri="{FF2B5EF4-FFF2-40B4-BE49-F238E27FC236}">
                <a16:creationId xmlns:a16="http://schemas.microsoft.com/office/drawing/2014/main" id="{F0E952A8-E307-689D-E249-72633A80B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8" name="!!S1">
            <a:extLst>
              <a:ext uri="{FF2B5EF4-FFF2-40B4-BE49-F238E27FC236}">
                <a16:creationId xmlns:a16="http://schemas.microsoft.com/office/drawing/2014/main" id="{A4818835-FBAF-9BF1-9559-607008289407}"/>
              </a:ext>
            </a:extLst>
          </p:cNvPr>
          <p:cNvSpPr/>
          <p:nvPr/>
        </p:nvSpPr>
        <p:spPr>
          <a:xfrm>
            <a:off x="1507669" y="-1983917"/>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212429"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3">
            <a:extLst>
              <a:ext uri="{FF2B5EF4-FFF2-40B4-BE49-F238E27FC236}">
                <a16:creationId xmlns:a16="http://schemas.microsoft.com/office/drawing/2014/main" id="{039ECC10-4E96-C873-C0FE-52473A15E66F}"/>
              </a:ext>
            </a:extLst>
          </p:cNvPr>
          <p:cNvSpPr/>
          <p:nvPr/>
        </p:nvSpPr>
        <p:spPr>
          <a:xfrm>
            <a:off x="1526502"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7680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1926296" y="3429000"/>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a:extLst>
              <a:ext uri="{FF2B5EF4-FFF2-40B4-BE49-F238E27FC236}">
                <a16:creationId xmlns:a16="http://schemas.microsoft.com/office/drawing/2014/main" id="{F1456DB2-8EA4-A818-A53B-DED5D33707E5}"/>
              </a:ext>
            </a:extLst>
          </p:cNvPr>
          <p:cNvSpPr txBox="1"/>
          <p:nvPr/>
        </p:nvSpPr>
        <p:spPr>
          <a:xfrm>
            <a:off x="5502182" y="1431363"/>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8" name="!!LINE">
            <a:extLst>
              <a:ext uri="{FF2B5EF4-FFF2-40B4-BE49-F238E27FC236}">
                <a16:creationId xmlns:a16="http://schemas.microsoft.com/office/drawing/2014/main" id="{AADFD330-909E-86E4-870F-00B604AC6741}"/>
              </a:ext>
            </a:extLst>
          </p:cNvPr>
          <p:cNvSpPr/>
          <p:nvPr/>
        </p:nvSpPr>
        <p:spPr>
          <a:xfrm>
            <a:off x="57028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ESCRIPTION">
            <a:extLst>
              <a:ext uri="{FF2B5EF4-FFF2-40B4-BE49-F238E27FC236}">
                <a16:creationId xmlns:a16="http://schemas.microsoft.com/office/drawing/2014/main" id="{7761552B-2092-E570-846D-CCE8B67A5EF7}"/>
              </a:ext>
            </a:extLst>
          </p:cNvPr>
          <p:cNvSpPr txBox="1"/>
          <p:nvPr/>
        </p:nvSpPr>
        <p:spPr>
          <a:xfrm>
            <a:off x="5562510" y="2829441"/>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
        <p:nvSpPr>
          <p:cNvPr id="10" name="!!Title 1">
            <a:extLst>
              <a:ext uri="{FF2B5EF4-FFF2-40B4-BE49-F238E27FC236}">
                <a16:creationId xmlns:a16="http://schemas.microsoft.com/office/drawing/2014/main" id="{73C1233A-B335-126D-E132-F9C03945CB26}"/>
              </a:ext>
            </a:extLst>
          </p:cNvPr>
          <p:cNvSpPr>
            <a:spLocks noGrp="1"/>
          </p:cNvSpPr>
          <p:nvPr>
            <p:ph type="title"/>
          </p:nvPr>
        </p:nvSpPr>
        <p:spPr>
          <a:xfrm>
            <a:off x="584998" y="-5803626"/>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11" name="!!C1">
            <a:extLst>
              <a:ext uri="{FF2B5EF4-FFF2-40B4-BE49-F238E27FC236}">
                <a16:creationId xmlns:a16="http://schemas.microsoft.com/office/drawing/2014/main" id="{F5FF4DAA-693C-7BC7-EC25-FF2022B292C1}"/>
              </a:ext>
            </a:extLst>
          </p:cNvPr>
          <p:cNvSpPr txBox="1"/>
          <p:nvPr/>
        </p:nvSpPr>
        <p:spPr>
          <a:xfrm>
            <a:off x="2343080" y="-43767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12" name="!!C2">
            <a:extLst>
              <a:ext uri="{FF2B5EF4-FFF2-40B4-BE49-F238E27FC236}">
                <a16:creationId xmlns:a16="http://schemas.microsoft.com/office/drawing/2014/main" id="{C9AF4911-855C-2608-837D-FE5BCB842380}"/>
              </a:ext>
            </a:extLst>
          </p:cNvPr>
          <p:cNvSpPr txBox="1"/>
          <p:nvPr/>
        </p:nvSpPr>
        <p:spPr>
          <a:xfrm>
            <a:off x="2343080" y="-3915107"/>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goals</a:t>
            </a:r>
            <a:endParaRPr lang="en-US" sz="3200" spc="600" dirty="0">
              <a:solidFill>
                <a:schemeClr val="bg1">
                  <a:lumMod val="50000"/>
                </a:schemeClr>
              </a:solidFill>
              <a:latin typeface="Montserrat" panose="00000800000000000000" pitchFamily="2" charset="0"/>
            </a:endParaRPr>
          </a:p>
        </p:txBody>
      </p:sp>
      <p:sp>
        <p:nvSpPr>
          <p:cNvPr id="13" name="!!C3">
            <a:extLst>
              <a:ext uri="{FF2B5EF4-FFF2-40B4-BE49-F238E27FC236}">
                <a16:creationId xmlns:a16="http://schemas.microsoft.com/office/drawing/2014/main" id="{70C8FBAF-3988-B147-A8F1-7F4C783ABB82}"/>
              </a:ext>
            </a:extLst>
          </p:cNvPr>
          <p:cNvSpPr txBox="1"/>
          <p:nvPr/>
        </p:nvSpPr>
        <p:spPr>
          <a:xfrm>
            <a:off x="2343080" y="-3489520"/>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topic</a:t>
            </a:r>
            <a:endParaRPr lang="en-US" sz="3200" spc="600" dirty="0">
              <a:solidFill>
                <a:schemeClr val="bg1">
                  <a:lumMod val="50000"/>
                </a:schemeClr>
              </a:solidFill>
              <a:latin typeface="Montserrat" panose="00000800000000000000" pitchFamily="2" charset="0"/>
            </a:endParaRPr>
          </a:p>
        </p:txBody>
      </p:sp>
      <p:sp>
        <p:nvSpPr>
          <p:cNvPr id="14" name="!!C4">
            <a:extLst>
              <a:ext uri="{FF2B5EF4-FFF2-40B4-BE49-F238E27FC236}">
                <a16:creationId xmlns:a16="http://schemas.microsoft.com/office/drawing/2014/main" id="{C3317FE1-4485-8E61-3C11-E3F147ABD279}"/>
              </a:ext>
            </a:extLst>
          </p:cNvPr>
          <p:cNvSpPr txBox="1"/>
          <p:nvPr/>
        </p:nvSpPr>
        <p:spPr>
          <a:xfrm>
            <a:off x="2343080" y="-3027855"/>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discussion</a:t>
            </a:r>
            <a:endParaRPr lang="en-US" sz="3200" spc="600" dirty="0">
              <a:solidFill>
                <a:schemeClr val="bg1">
                  <a:lumMod val="50000"/>
                </a:schemeClr>
              </a:solidFill>
              <a:latin typeface="Montserrat" panose="00000800000000000000" pitchFamily="2" charset="0"/>
            </a:endParaRPr>
          </a:p>
        </p:txBody>
      </p:sp>
      <p:sp>
        <p:nvSpPr>
          <p:cNvPr id="15" name="!!C5">
            <a:extLst>
              <a:ext uri="{FF2B5EF4-FFF2-40B4-BE49-F238E27FC236}">
                <a16:creationId xmlns:a16="http://schemas.microsoft.com/office/drawing/2014/main" id="{8BE43849-C070-7668-BAA4-BF55A17F25C5}"/>
              </a:ext>
            </a:extLst>
          </p:cNvPr>
          <p:cNvSpPr txBox="1"/>
          <p:nvPr/>
        </p:nvSpPr>
        <p:spPr>
          <a:xfrm>
            <a:off x="2343080" y="-2140603"/>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examples</a:t>
            </a:r>
            <a:endParaRPr lang="en-US" sz="3200" spc="600" dirty="0">
              <a:solidFill>
                <a:schemeClr val="bg1">
                  <a:lumMod val="50000"/>
                </a:schemeClr>
              </a:solidFill>
              <a:latin typeface="Montserrat" panose="00000800000000000000" pitchFamily="2" charset="0"/>
            </a:endParaRPr>
          </a:p>
        </p:txBody>
      </p:sp>
      <p:sp>
        <p:nvSpPr>
          <p:cNvPr id="17" name="!!C6">
            <a:extLst>
              <a:ext uri="{FF2B5EF4-FFF2-40B4-BE49-F238E27FC236}">
                <a16:creationId xmlns:a16="http://schemas.microsoft.com/office/drawing/2014/main" id="{B6EA8FEE-8BE0-ECCE-E95D-AA515C86C9A5}"/>
              </a:ext>
            </a:extLst>
          </p:cNvPr>
          <p:cNvSpPr txBox="1"/>
          <p:nvPr/>
        </p:nvSpPr>
        <p:spPr>
          <a:xfrm>
            <a:off x="2343080" y="-2584229"/>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data</a:t>
            </a:r>
            <a:endParaRPr lang="en-US" sz="3200" spc="600" dirty="0">
              <a:solidFill>
                <a:schemeClr val="bg1">
                  <a:lumMod val="50000"/>
                </a:schemeClr>
              </a:solidFill>
              <a:latin typeface="Montserrat" panose="00000800000000000000" pitchFamily="2" charset="0"/>
            </a:endParaRPr>
          </a:p>
        </p:txBody>
      </p:sp>
      <p:sp>
        <p:nvSpPr>
          <p:cNvPr id="20" name="!!C7">
            <a:extLst>
              <a:ext uri="{FF2B5EF4-FFF2-40B4-BE49-F238E27FC236}">
                <a16:creationId xmlns:a16="http://schemas.microsoft.com/office/drawing/2014/main" id="{7D949808-3E1C-CFFC-1364-0EA66005188D}"/>
              </a:ext>
            </a:extLst>
          </p:cNvPr>
          <p:cNvSpPr txBox="1"/>
          <p:nvPr/>
        </p:nvSpPr>
        <p:spPr>
          <a:xfrm>
            <a:off x="2343080" y="-17535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2" name="!!BLOCK">
            <a:extLst>
              <a:ext uri="{FF2B5EF4-FFF2-40B4-BE49-F238E27FC236}">
                <a16:creationId xmlns:a16="http://schemas.microsoft.com/office/drawing/2014/main" id="{EBFAFE8F-A42C-1BE8-5C2E-97508039042B}"/>
              </a:ext>
            </a:extLst>
          </p:cNvPr>
          <p:cNvSpPr/>
          <p:nvPr/>
        </p:nvSpPr>
        <p:spPr>
          <a:xfrm>
            <a:off x="6230319" y="7267732"/>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71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1">
            <a:extLst>
              <a:ext uri="{FF2B5EF4-FFF2-40B4-BE49-F238E27FC236}">
                <a16:creationId xmlns:a16="http://schemas.microsoft.com/office/drawing/2014/main" id="{A4818835-FBAF-9BF1-9559-607008289407}"/>
              </a:ext>
            </a:extLst>
          </p:cNvPr>
          <p:cNvSpPr/>
          <p:nvPr/>
        </p:nvSpPr>
        <p:spPr>
          <a:xfrm>
            <a:off x="836206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7234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3">
            <a:extLst>
              <a:ext uri="{FF2B5EF4-FFF2-40B4-BE49-F238E27FC236}">
                <a16:creationId xmlns:a16="http://schemas.microsoft.com/office/drawing/2014/main" id="{039ECC10-4E96-C873-C0FE-52473A15E66F}"/>
              </a:ext>
            </a:extLst>
          </p:cNvPr>
          <p:cNvSpPr/>
          <p:nvPr/>
        </p:nvSpPr>
        <p:spPr>
          <a:xfrm>
            <a:off x="426720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2498452" y="5639611"/>
            <a:ext cx="6328392" cy="632839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9285380" y="-2661101"/>
            <a:ext cx="4336382" cy="433638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AL1">
            <a:extLst>
              <a:ext uri="{FF2B5EF4-FFF2-40B4-BE49-F238E27FC236}">
                <a16:creationId xmlns:a16="http://schemas.microsoft.com/office/drawing/2014/main" id="{9F38F4F7-1F7E-3B53-CC66-A8EB0666DEB9}"/>
              </a:ext>
            </a:extLst>
          </p:cNvPr>
          <p:cNvSpPr txBox="1"/>
          <p:nvPr/>
        </p:nvSpPr>
        <p:spPr>
          <a:xfrm>
            <a:off x="1197428" y="2363011"/>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11" name="!!GOAL1LINE">
            <a:extLst>
              <a:ext uri="{FF2B5EF4-FFF2-40B4-BE49-F238E27FC236}">
                <a16:creationId xmlns:a16="http://schemas.microsoft.com/office/drawing/2014/main" id="{A80AD916-857F-04AE-7F90-E0F1572C696E}"/>
              </a:ext>
            </a:extLst>
          </p:cNvPr>
          <p:cNvSpPr/>
          <p:nvPr/>
        </p:nvSpPr>
        <p:spPr>
          <a:xfrm>
            <a:off x="667656" y="314794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AL1DES">
            <a:extLst>
              <a:ext uri="{FF2B5EF4-FFF2-40B4-BE49-F238E27FC236}">
                <a16:creationId xmlns:a16="http://schemas.microsoft.com/office/drawing/2014/main" id="{FACBA44B-F852-E100-088A-3B5C04515365}"/>
              </a:ext>
            </a:extLst>
          </p:cNvPr>
          <p:cNvSpPr txBox="1"/>
          <p:nvPr/>
        </p:nvSpPr>
        <p:spPr>
          <a:xfrm>
            <a:off x="719378" y="3464547"/>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3" name="!!GOAL2">
            <a:extLst>
              <a:ext uri="{FF2B5EF4-FFF2-40B4-BE49-F238E27FC236}">
                <a16:creationId xmlns:a16="http://schemas.microsoft.com/office/drawing/2014/main" id="{F26C95FA-E1FE-E095-C622-DC3090229B3D}"/>
              </a:ext>
            </a:extLst>
          </p:cNvPr>
          <p:cNvSpPr txBox="1"/>
          <p:nvPr/>
        </p:nvSpPr>
        <p:spPr>
          <a:xfrm>
            <a:off x="5312228" y="2343961"/>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14" name="!!GOAL2LINE">
            <a:extLst>
              <a:ext uri="{FF2B5EF4-FFF2-40B4-BE49-F238E27FC236}">
                <a16:creationId xmlns:a16="http://schemas.microsoft.com/office/drawing/2014/main" id="{38558965-2C08-DA78-B1D6-6AD2974B54FD}"/>
              </a:ext>
            </a:extLst>
          </p:cNvPr>
          <p:cNvSpPr/>
          <p:nvPr/>
        </p:nvSpPr>
        <p:spPr>
          <a:xfrm>
            <a:off x="4782456" y="312889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AL2DES">
            <a:extLst>
              <a:ext uri="{FF2B5EF4-FFF2-40B4-BE49-F238E27FC236}">
                <a16:creationId xmlns:a16="http://schemas.microsoft.com/office/drawing/2014/main" id="{C1BE4235-133F-EA76-6FE7-9609E8DC66AE}"/>
              </a:ext>
            </a:extLst>
          </p:cNvPr>
          <p:cNvSpPr txBox="1"/>
          <p:nvPr/>
        </p:nvSpPr>
        <p:spPr>
          <a:xfrm>
            <a:off x="4834178" y="3445497"/>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7" name="!!GOAL3">
            <a:extLst>
              <a:ext uri="{FF2B5EF4-FFF2-40B4-BE49-F238E27FC236}">
                <a16:creationId xmlns:a16="http://schemas.microsoft.com/office/drawing/2014/main" id="{944AB56D-713A-4D94-8F54-2FE9436C4E1D}"/>
              </a:ext>
            </a:extLst>
          </p:cNvPr>
          <p:cNvSpPr txBox="1"/>
          <p:nvPr/>
        </p:nvSpPr>
        <p:spPr>
          <a:xfrm>
            <a:off x="9407979" y="2297898"/>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20" name="!!GOAL3LINE">
            <a:extLst>
              <a:ext uri="{FF2B5EF4-FFF2-40B4-BE49-F238E27FC236}">
                <a16:creationId xmlns:a16="http://schemas.microsoft.com/office/drawing/2014/main" id="{9B30F474-29ED-26B5-7264-357D290B4164}"/>
              </a:ext>
            </a:extLst>
          </p:cNvPr>
          <p:cNvSpPr/>
          <p:nvPr/>
        </p:nvSpPr>
        <p:spPr>
          <a:xfrm>
            <a:off x="8878207" y="3082832"/>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AL3DES">
            <a:extLst>
              <a:ext uri="{FF2B5EF4-FFF2-40B4-BE49-F238E27FC236}">
                <a16:creationId xmlns:a16="http://schemas.microsoft.com/office/drawing/2014/main" id="{F866A3D0-A930-F426-E746-4C10652C222C}"/>
              </a:ext>
            </a:extLst>
          </p:cNvPr>
          <p:cNvSpPr txBox="1"/>
          <p:nvPr/>
        </p:nvSpPr>
        <p:spPr>
          <a:xfrm>
            <a:off x="8929929" y="3399434"/>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24" name="!!GOALS">
            <a:extLst>
              <a:ext uri="{FF2B5EF4-FFF2-40B4-BE49-F238E27FC236}">
                <a16:creationId xmlns:a16="http://schemas.microsoft.com/office/drawing/2014/main" id="{B9451A4A-77D5-C76D-D105-91BD8C688DF5}"/>
              </a:ext>
            </a:extLst>
          </p:cNvPr>
          <p:cNvSpPr txBox="1"/>
          <p:nvPr/>
        </p:nvSpPr>
        <p:spPr>
          <a:xfrm>
            <a:off x="2846437" y="351842"/>
            <a:ext cx="6499123"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GOALS</a:t>
            </a:r>
          </a:p>
        </p:txBody>
      </p:sp>
      <p:sp>
        <p:nvSpPr>
          <p:cNvPr id="38" name="!!Rectangle: Rounded Corners 1">
            <a:extLst>
              <a:ext uri="{FF2B5EF4-FFF2-40B4-BE49-F238E27FC236}">
                <a16:creationId xmlns:a16="http://schemas.microsoft.com/office/drawing/2014/main" id="{6E6CD559-5959-B991-263C-37DB9EC659AC}"/>
              </a:ext>
            </a:extLst>
          </p:cNvPr>
          <p:cNvSpPr/>
          <p:nvPr/>
        </p:nvSpPr>
        <p:spPr>
          <a:xfrm>
            <a:off x="1846006" y="76511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OPIC TITLE">
            <a:extLst>
              <a:ext uri="{FF2B5EF4-FFF2-40B4-BE49-F238E27FC236}">
                <a16:creationId xmlns:a16="http://schemas.microsoft.com/office/drawing/2014/main" id="{88449570-6F21-B3CC-8408-BC9A249C41F7}"/>
              </a:ext>
            </a:extLst>
          </p:cNvPr>
          <p:cNvSpPr txBox="1"/>
          <p:nvPr/>
        </p:nvSpPr>
        <p:spPr>
          <a:xfrm>
            <a:off x="2175388" y="9147596"/>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40" name="!!Rectangle: Rounded Corners 2">
            <a:extLst>
              <a:ext uri="{FF2B5EF4-FFF2-40B4-BE49-F238E27FC236}">
                <a16:creationId xmlns:a16="http://schemas.microsoft.com/office/drawing/2014/main" id="{AD03954F-8BFA-1483-7A69-585EE611F13B}"/>
              </a:ext>
            </a:extLst>
          </p:cNvPr>
          <p:cNvSpPr/>
          <p:nvPr/>
        </p:nvSpPr>
        <p:spPr>
          <a:xfrm>
            <a:off x="1846005" y="137662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a:extLst>
              <a:ext uri="{FF2B5EF4-FFF2-40B4-BE49-F238E27FC236}">
                <a16:creationId xmlns:a16="http://schemas.microsoft.com/office/drawing/2014/main" id="{C03368A3-58F4-0192-BD4D-20DC54DDA205}"/>
              </a:ext>
            </a:extLst>
          </p:cNvPr>
          <p:cNvSpPr/>
          <p:nvPr/>
        </p:nvSpPr>
        <p:spPr>
          <a:xfrm>
            <a:off x="2275245" y="182439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HAR1">
            <a:extLst>
              <a:ext uri="{FF2B5EF4-FFF2-40B4-BE49-F238E27FC236}">
                <a16:creationId xmlns:a16="http://schemas.microsoft.com/office/drawing/2014/main" id="{A0579805-A136-C726-2745-09F631CF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22" y="18314576"/>
            <a:ext cx="2916495" cy="3072645"/>
          </a:xfrm>
          <a:prstGeom prst="ellipse">
            <a:avLst/>
          </a:prstGeom>
        </p:spPr>
      </p:pic>
      <p:sp>
        <p:nvSpPr>
          <p:cNvPr id="43" name="!!DESCRIPTION">
            <a:extLst>
              <a:ext uri="{FF2B5EF4-FFF2-40B4-BE49-F238E27FC236}">
                <a16:creationId xmlns:a16="http://schemas.microsoft.com/office/drawing/2014/main" id="{745523F2-E1EC-FBCF-1473-03B42978E51D}"/>
              </a:ext>
            </a:extLst>
          </p:cNvPr>
          <p:cNvSpPr txBox="1"/>
          <p:nvPr/>
        </p:nvSpPr>
        <p:spPr>
          <a:xfrm>
            <a:off x="5531872" y="2276782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23" name="!!TITLE">
            <a:extLst>
              <a:ext uri="{FF2B5EF4-FFF2-40B4-BE49-F238E27FC236}">
                <a16:creationId xmlns:a16="http://schemas.microsoft.com/office/drawing/2014/main" id="{9FA9DBB3-D6AD-7BD8-AE1B-5CCA51372025}"/>
              </a:ext>
            </a:extLst>
          </p:cNvPr>
          <p:cNvSpPr txBox="1"/>
          <p:nvPr/>
        </p:nvSpPr>
        <p:spPr>
          <a:xfrm>
            <a:off x="5502182" y="-6808795"/>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5" name="!!LINE">
            <a:extLst>
              <a:ext uri="{FF2B5EF4-FFF2-40B4-BE49-F238E27FC236}">
                <a16:creationId xmlns:a16="http://schemas.microsoft.com/office/drawing/2014/main" id="{2C32F699-8A4B-5CEC-6C14-C1C3DED2BB50}"/>
              </a:ext>
            </a:extLst>
          </p:cNvPr>
          <p:cNvSpPr/>
          <p:nvPr/>
        </p:nvSpPr>
        <p:spPr>
          <a:xfrm>
            <a:off x="5702854" y="-3605969"/>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CRIPTION">
            <a:extLst>
              <a:ext uri="{FF2B5EF4-FFF2-40B4-BE49-F238E27FC236}">
                <a16:creationId xmlns:a16="http://schemas.microsoft.com/office/drawing/2014/main" id="{9D81EDC0-D4FD-44E1-DFEC-F78A063F6171}"/>
              </a:ext>
            </a:extLst>
          </p:cNvPr>
          <p:cNvSpPr txBox="1"/>
          <p:nvPr/>
        </p:nvSpPr>
        <p:spPr>
          <a:xfrm>
            <a:off x="5562510" y="-1849684"/>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Tree>
    <p:extLst>
      <p:ext uri="{BB962C8B-B14F-4D97-AF65-F5344CB8AC3E}">
        <p14:creationId xmlns:p14="http://schemas.microsoft.com/office/powerpoint/2010/main" val="18244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4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26720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8" y="-373298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6" y="-294805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719378" y="-263145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12228" y="-375203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6" y="-296710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834178" y="-265050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979" y="-3798102"/>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8207" y="-301316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929929" y="-2696566"/>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486196"/>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5EBA72-EFD4-51A0-B974-ED9B734268B7}"/>
              </a:ext>
            </a:extLst>
          </p:cNvPr>
          <p:cNvSpPr/>
          <p:nvPr/>
        </p:nvSpPr>
        <p:spPr>
          <a:xfrm>
            <a:off x="2275245" y="25721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622" y="2642776"/>
            <a:ext cx="2916495" cy="3072645"/>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531872" y="313362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extLst>
                  <p:ext uri="{D42A27DB-BD31-4B8C-83A1-F6EECF244321}">
                    <p14:modId xmlns:p14="http://schemas.microsoft.com/office/powerpoint/2010/main" val="2555656411"/>
                  </p:ext>
                </p:extLst>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extLst>
                  <p:ext uri="{D42A27DB-BD31-4B8C-83A1-F6EECF244321}">
                    <p14:modId xmlns:p14="http://schemas.microsoft.com/office/powerpoint/2010/main" val="2863698752"/>
                  </p:ext>
                </p:extLst>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extLst>
                  <p:ext uri="{D42A27DB-BD31-4B8C-83A1-F6EECF244321}">
                    <p14:modId xmlns:p14="http://schemas.microsoft.com/office/powerpoint/2010/main" val="1917445223"/>
                  </p:ext>
                </p:extLst>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307086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hidden="1">
            <a:extLst>
              <a:ext uri="{FF2B5EF4-FFF2-40B4-BE49-F238E27FC236}">
                <a16:creationId xmlns:a16="http://schemas.microsoft.com/office/drawing/2014/main" id="{4E7101E6-AAA7-8885-757D-E58710078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9" name="!!S4">
            <a:extLst>
              <a:ext uri="{FF2B5EF4-FFF2-40B4-BE49-F238E27FC236}">
                <a16:creationId xmlns:a16="http://schemas.microsoft.com/office/drawing/2014/main" id="{A7223CAB-765F-8624-4750-4893CEB80607}"/>
              </a:ext>
            </a:extLst>
          </p:cNvPr>
          <p:cNvSpPr/>
          <p:nvPr/>
        </p:nvSpPr>
        <p:spPr>
          <a:xfrm>
            <a:off x="-3662788" y="-3531553"/>
            <a:ext cx="7315200" cy="7315200"/>
          </a:xfrm>
          <a:prstGeom prst="ellipse">
            <a:avLst/>
          </a:prstGeom>
          <a:gradFill>
            <a:gsLst>
              <a:gs pos="0">
                <a:srgbClr val="0B8F9D"/>
              </a:gs>
              <a:gs pos="99115">
                <a:schemeClr val="bg1">
                  <a:lumMod val="85000"/>
                </a:schemeClr>
              </a:gs>
            </a:gsLst>
            <a:lin ang="54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7771458" y="2751858"/>
            <a:ext cx="7315200" cy="7315200"/>
          </a:xfrm>
          <a:prstGeom prst="ellipse">
            <a:avLst/>
          </a:prstGeom>
          <a:gradFill>
            <a:gsLst>
              <a:gs pos="0">
                <a:srgbClr val="0B8F9D"/>
              </a:gs>
              <a:gs pos="99115">
                <a:schemeClr val="bg1">
                  <a:lumMod val="85000"/>
                </a:schemeClr>
              </a:gs>
            </a:gsLst>
            <a:lin ang="54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
            <a:extLst>
              <a:ext uri="{FF2B5EF4-FFF2-40B4-BE49-F238E27FC236}">
                <a16:creationId xmlns:a16="http://schemas.microsoft.com/office/drawing/2014/main" id="{AA000379-F1AB-1D68-90CD-21213EC0502F}"/>
              </a:ext>
            </a:extLst>
          </p:cNvPr>
          <p:cNvSpPr/>
          <p:nvPr/>
        </p:nvSpPr>
        <p:spPr>
          <a:xfrm>
            <a:off x="1846006" y="-7804764"/>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OPIC TITLE">
            <a:extLst>
              <a:ext uri="{FF2B5EF4-FFF2-40B4-BE49-F238E27FC236}">
                <a16:creationId xmlns:a16="http://schemas.microsoft.com/office/drawing/2014/main" id="{B1EB31BE-26AC-9EEE-7A31-C61033DA8F27}"/>
              </a:ext>
            </a:extLst>
          </p:cNvPr>
          <p:cNvSpPr txBox="1"/>
          <p:nvPr/>
        </p:nvSpPr>
        <p:spPr>
          <a:xfrm>
            <a:off x="2175388" y="-7756104"/>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20" name="!!Rectangle: Rounded Corners 2">
            <a:extLst>
              <a:ext uri="{FF2B5EF4-FFF2-40B4-BE49-F238E27FC236}">
                <a16:creationId xmlns:a16="http://schemas.microsoft.com/office/drawing/2014/main" id="{F4567FA9-D52C-2734-0D41-BBCF82263704}"/>
              </a:ext>
            </a:extLst>
          </p:cNvPr>
          <p:cNvSpPr/>
          <p:nvPr/>
        </p:nvSpPr>
        <p:spPr>
          <a:xfrm>
            <a:off x="1846005" y="-6185401"/>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4">
            <a:extLst>
              <a:ext uri="{FF2B5EF4-FFF2-40B4-BE49-F238E27FC236}">
                <a16:creationId xmlns:a16="http://schemas.microsoft.com/office/drawing/2014/main" id="{EFCA5D07-C182-F660-DB1C-43FEBC2AA635}"/>
              </a:ext>
            </a:extLst>
          </p:cNvPr>
          <p:cNvSpPr/>
          <p:nvPr/>
        </p:nvSpPr>
        <p:spPr>
          <a:xfrm>
            <a:off x="2275245" y="-5670129"/>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HAR1">
            <a:extLst>
              <a:ext uri="{FF2B5EF4-FFF2-40B4-BE49-F238E27FC236}">
                <a16:creationId xmlns:a16="http://schemas.microsoft.com/office/drawing/2014/main" id="{A8A032FF-2B79-FC7A-B26A-B1279DC40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622" y="-5599524"/>
            <a:ext cx="2916495" cy="3072645"/>
          </a:xfrm>
          <a:prstGeom prst="ellipse">
            <a:avLst/>
          </a:prstGeom>
        </p:spPr>
      </p:pic>
      <p:sp>
        <p:nvSpPr>
          <p:cNvPr id="24" name="!!DESCRIPTION">
            <a:extLst>
              <a:ext uri="{FF2B5EF4-FFF2-40B4-BE49-F238E27FC236}">
                <a16:creationId xmlns:a16="http://schemas.microsoft.com/office/drawing/2014/main" id="{4608F084-3EBE-4862-9C46-54AB8443670A}"/>
              </a:ext>
            </a:extLst>
          </p:cNvPr>
          <p:cNvSpPr txBox="1"/>
          <p:nvPr/>
        </p:nvSpPr>
        <p:spPr>
          <a:xfrm>
            <a:off x="5531872" y="-510868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15" name="!!R3">
            <a:extLst>
              <a:ext uri="{FF2B5EF4-FFF2-40B4-BE49-F238E27FC236}">
                <a16:creationId xmlns:a16="http://schemas.microsoft.com/office/drawing/2014/main" id="{DBDEB806-B13A-286B-0AFF-C28AC4C6D99C}"/>
              </a:ext>
            </a:extLst>
          </p:cNvPr>
          <p:cNvSpPr/>
          <p:nvPr/>
        </p:nvSpPr>
        <p:spPr>
          <a:xfrm>
            <a:off x="8019956" y="16353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2">
            <a:extLst>
              <a:ext uri="{FF2B5EF4-FFF2-40B4-BE49-F238E27FC236}">
                <a16:creationId xmlns:a16="http://schemas.microsoft.com/office/drawing/2014/main" id="{EC58B917-1E65-E6C5-6188-ABBFDC1A130C}"/>
              </a:ext>
            </a:extLst>
          </p:cNvPr>
          <p:cNvSpPr/>
          <p:nvPr/>
        </p:nvSpPr>
        <p:spPr>
          <a:xfrm>
            <a:off x="4644182" y="16353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1268408" y="16353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S3" descr="Star Struck Emoji">
                <a:extLst>
                  <a:ext uri="{FF2B5EF4-FFF2-40B4-BE49-F238E27FC236}">
                    <a16:creationId xmlns:a16="http://schemas.microsoft.com/office/drawing/2014/main" id="{42D510FD-3E40-68E0-2984-A1866B3D5ECC}"/>
                  </a:ext>
                </a:extLst>
              </p:cNvPr>
              <p:cNvGraphicFramePr>
                <a:graphicFrameLocks noChangeAspect="1"/>
              </p:cNvGraphicFramePr>
              <p:nvPr>
                <p:extLst>
                  <p:ext uri="{D42A27DB-BD31-4B8C-83A1-F6EECF244321}">
                    <p14:modId xmlns:p14="http://schemas.microsoft.com/office/powerpoint/2010/main" val="1259428890"/>
                  </p:ext>
                </p:extLst>
              </p:nvPr>
            </p:nvGraphicFramePr>
            <p:xfrm>
              <a:off x="8376025" y="981942"/>
              <a:ext cx="2062056" cy="2062056"/>
            </p:xfrm>
            <a:graphic>
              <a:graphicData uri="http://schemas.microsoft.com/office/drawing/2017/model3d">
                <am3d:model3d r:embed="rId4">
                  <am3d:spPr>
                    <a:xfrm>
                      <a:off x="0" y="0"/>
                      <a:ext cx="2062056" cy="20620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413070" ay="272540" az="32871"/>
                    <am3d:postTrans dx="0" dy="0" dz="0"/>
                  </am3d:trans>
                  <am3d:raster rName="Office3DRenderer" rVer="16.0.8326">
                    <am3d:blip r:embed="rId5"/>
                  </am3d:raster>
                  <am3d:objViewport viewportSz="3658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3" descr="Star Struck Emoji">
                <a:extLst>
                  <a:ext uri="{FF2B5EF4-FFF2-40B4-BE49-F238E27FC236}">
                    <a16:creationId xmlns:a16="http://schemas.microsoft.com/office/drawing/2014/main" id="{42D510FD-3E40-68E0-2984-A1866B3D5ECC}"/>
                  </a:ext>
                </a:extLst>
              </p:cNvPr>
              <p:cNvPicPr>
                <a:picLocks noGrp="1" noRot="1" noChangeAspect="1" noMove="1" noResize="1" noEditPoints="1" noAdjustHandles="1" noChangeArrowheads="1" noChangeShapeType="1" noCrop="1"/>
              </p:cNvPicPr>
              <p:nvPr/>
            </p:nvPicPr>
            <p:blipFill>
              <a:blip r:embed="rId5"/>
              <a:stretch>
                <a:fillRect/>
              </a:stretch>
            </p:blipFill>
            <p:spPr>
              <a:xfrm>
                <a:off x="8376025" y="981942"/>
                <a:ext cx="2062056" cy="20620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S2" descr="Winking Face With Tongue Emoji">
                <a:extLst>
                  <a:ext uri="{FF2B5EF4-FFF2-40B4-BE49-F238E27FC236}">
                    <a16:creationId xmlns:a16="http://schemas.microsoft.com/office/drawing/2014/main" id="{FC6C1B17-A8FF-A8E8-7EF3-35AFAC60177B}"/>
                  </a:ext>
                </a:extLst>
              </p:cNvPr>
              <p:cNvGraphicFramePr>
                <a:graphicFrameLocks noChangeAspect="1"/>
              </p:cNvGraphicFramePr>
              <p:nvPr>
                <p:extLst>
                  <p:ext uri="{D42A27DB-BD31-4B8C-83A1-F6EECF244321}">
                    <p14:modId xmlns:p14="http://schemas.microsoft.com/office/powerpoint/2010/main" val="1629794252"/>
                  </p:ext>
                </p:extLst>
              </p:nvPr>
            </p:nvGraphicFramePr>
            <p:xfrm>
              <a:off x="4987634" y="514260"/>
              <a:ext cx="2082633" cy="2577140"/>
            </p:xfrm>
            <a:graphic>
              <a:graphicData uri="http://schemas.microsoft.com/office/drawing/2017/model3d">
                <am3d:model3d r:embed="rId6">
                  <am3d:spPr>
                    <a:xfrm>
                      <a:off x="0" y="0"/>
                      <a:ext cx="2082633" cy="257714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323723" ay="305185" az="28782"/>
                    <am3d:postTrans dx="0" dy="0" dz="0"/>
                  </am3d:trans>
                  <am3d:raster rName="Office3DRenderer" rVer="16.0.8326">
                    <am3d:blip r:embed="rId7"/>
                  </am3d:raster>
                  <am3d:objViewport viewportSz="3661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2" descr="Winking Face With Tongue Emoji">
                <a:extLst>
                  <a:ext uri="{FF2B5EF4-FFF2-40B4-BE49-F238E27FC236}">
                    <a16:creationId xmlns:a16="http://schemas.microsoft.com/office/drawing/2014/main" id="{FC6C1B17-A8FF-A8E8-7EF3-35AFAC60177B}"/>
                  </a:ext>
                </a:extLst>
              </p:cNvPr>
              <p:cNvPicPr>
                <a:picLocks noGrp="1" noRot="1" noChangeAspect="1" noMove="1" noResize="1" noEditPoints="1" noAdjustHandles="1" noChangeArrowheads="1" noChangeShapeType="1" noCrop="1"/>
              </p:cNvPicPr>
              <p:nvPr/>
            </p:nvPicPr>
            <p:blipFill>
              <a:blip r:embed="rId7"/>
              <a:stretch>
                <a:fillRect/>
              </a:stretch>
            </p:blipFill>
            <p:spPr>
              <a:xfrm>
                <a:off x="4987634" y="514260"/>
                <a:ext cx="2082633" cy="25771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3046095404"/>
                  </p:ext>
                </p:extLst>
              </p:nvPr>
            </p:nvGraphicFramePr>
            <p:xfrm>
              <a:off x="1613677" y="1045229"/>
              <a:ext cx="2074912" cy="1998770"/>
            </p:xfrm>
            <a:graphic>
              <a:graphicData uri="http://schemas.microsoft.com/office/drawing/2017/model3d">
                <am3d:model3d r:embed="rId8">
                  <am3d:spPr>
                    <a:xfrm>
                      <a:off x="0" y="0"/>
                      <a:ext cx="2074912" cy="1998770"/>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91129" ay="-45543" az="-1209"/>
                    <am3d:postTrans dx="0" dy="0" dz="0"/>
                  </am3d:trans>
                  <am3d:raster rName="Office3DRenderer" rVer="16.0.8326">
                    <am3d:blip r:embed="rId9"/>
                  </am3d:raster>
                  <am3d:objViewport viewportSz="3673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9"/>
              <a:stretch>
                <a:fillRect/>
              </a:stretch>
            </p:blipFill>
            <p:spPr>
              <a:xfrm>
                <a:off x="1613677" y="1045229"/>
                <a:ext cx="2074912" cy="1998770"/>
              </a:xfrm>
              <a:prstGeom prst="rect">
                <a:avLst/>
              </a:prstGeom>
            </p:spPr>
          </p:pic>
        </mc:Fallback>
      </mc:AlternateContent>
      <p:sp>
        <p:nvSpPr>
          <p:cNvPr id="6" name="!!T1">
            <a:extLst>
              <a:ext uri="{FF2B5EF4-FFF2-40B4-BE49-F238E27FC236}">
                <a16:creationId xmlns:a16="http://schemas.microsoft.com/office/drawing/2014/main" id="{4FFB6B94-13F0-CAAB-1149-C9CC65E4AFA3}"/>
              </a:ext>
            </a:extLst>
          </p:cNvPr>
          <p:cNvSpPr txBox="1"/>
          <p:nvPr/>
        </p:nvSpPr>
        <p:spPr>
          <a:xfrm>
            <a:off x="1263749" y="30949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3" name="!!T2">
            <a:extLst>
              <a:ext uri="{FF2B5EF4-FFF2-40B4-BE49-F238E27FC236}">
                <a16:creationId xmlns:a16="http://schemas.microsoft.com/office/drawing/2014/main" id="{6B24291A-69AF-FAB6-1349-5AB1C35FEBDF}"/>
              </a:ext>
            </a:extLst>
          </p:cNvPr>
          <p:cNvSpPr txBox="1"/>
          <p:nvPr/>
        </p:nvSpPr>
        <p:spPr>
          <a:xfrm>
            <a:off x="4653810" y="30949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5" name="!!T3">
            <a:extLst>
              <a:ext uri="{FF2B5EF4-FFF2-40B4-BE49-F238E27FC236}">
                <a16:creationId xmlns:a16="http://schemas.microsoft.com/office/drawing/2014/main" id="{36FA8F30-7048-342D-FA5B-8A5C7CEC1547}"/>
              </a:ext>
            </a:extLst>
          </p:cNvPr>
          <p:cNvSpPr txBox="1"/>
          <p:nvPr/>
        </p:nvSpPr>
        <p:spPr>
          <a:xfrm>
            <a:off x="8052454" y="30949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30" name="!!ChartTitle">
            <a:extLst>
              <a:ext uri="{FF2B5EF4-FFF2-40B4-BE49-F238E27FC236}">
                <a16:creationId xmlns:a16="http://schemas.microsoft.com/office/drawing/2014/main" id="{D5842103-698C-058E-3DCC-C5779AB764A0}"/>
              </a:ext>
            </a:extLst>
          </p:cNvPr>
          <p:cNvSpPr txBox="1"/>
          <p:nvPr/>
        </p:nvSpPr>
        <p:spPr>
          <a:xfrm>
            <a:off x="4782807" y="-1741254"/>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31" name="!!Tdes">
            <a:extLst>
              <a:ext uri="{FF2B5EF4-FFF2-40B4-BE49-F238E27FC236}">
                <a16:creationId xmlns:a16="http://schemas.microsoft.com/office/drawing/2014/main" id="{E100805C-FCE1-97C6-C0CC-2D29DC6C17F5}"/>
              </a:ext>
            </a:extLst>
          </p:cNvPr>
          <p:cNvSpPr txBox="1"/>
          <p:nvPr/>
        </p:nvSpPr>
        <p:spPr>
          <a:xfrm>
            <a:off x="4855315" y="-80501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Tree>
    <p:extLst>
      <p:ext uri="{BB962C8B-B14F-4D97-AF65-F5344CB8AC3E}">
        <p14:creationId xmlns:p14="http://schemas.microsoft.com/office/powerpoint/2010/main" val="276652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2438400"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371350"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5015610" y="2302201"/>
            <a:ext cx="6488132" cy="4218073"/>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2">
            <a:extLst>
              <a:ext uri="{FF2B5EF4-FFF2-40B4-BE49-F238E27FC236}">
                <a16:creationId xmlns:a16="http://schemas.microsoft.com/office/drawing/2014/main" id="{EC58B917-1E65-E6C5-6188-ABBFDC1A130C}"/>
              </a:ext>
            </a:extLst>
          </p:cNvPr>
          <p:cNvSpPr/>
          <p:nvPr/>
        </p:nvSpPr>
        <p:spPr>
          <a:xfrm>
            <a:off x="4644182" y="773054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646342"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S3" descr="Star Struck Emoji">
                <a:extLst>
                  <a:ext uri="{FF2B5EF4-FFF2-40B4-BE49-F238E27FC236}">
                    <a16:creationId xmlns:a16="http://schemas.microsoft.com/office/drawing/2014/main" id="{42D510FD-3E40-68E0-2984-A1866B3D5ECC}"/>
                  </a:ext>
                </a:extLst>
              </p:cNvPr>
              <p:cNvGraphicFramePr>
                <a:graphicFrameLocks noChangeAspect="1"/>
              </p:cNvGraphicFramePr>
              <p:nvPr>
                <p:extLst>
                  <p:ext uri="{D42A27DB-BD31-4B8C-83A1-F6EECF244321}">
                    <p14:modId xmlns:p14="http://schemas.microsoft.com/office/powerpoint/2010/main" val="2775171933"/>
                  </p:ext>
                </p:extLst>
              </p:nvPr>
            </p:nvGraphicFramePr>
            <p:xfrm>
              <a:off x="13360187" y="1020575"/>
              <a:ext cx="3989715" cy="4046847"/>
            </p:xfrm>
            <a:graphic>
              <a:graphicData uri="http://schemas.microsoft.com/office/drawing/2017/model3d">
                <am3d:model3d r:embed="rId2">
                  <am3d:spPr>
                    <a:xfrm>
                      <a:off x="0" y="0"/>
                      <a:ext cx="3989715" cy="4046847"/>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8018764" ay="-189681" az="198544"/>
                    <am3d:postTrans dx="0" dy="0" dz="0"/>
                  </am3d:trans>
                  <am3d:raster rName="Office3DRenderer" rVer="16.0.8326">
                    <am3d:blip r:embed="rId3"/>
                  </am3d:raster>
                  <am3d:objViewport viewportSz="71891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3" descr="Star Struck Emoji">
                <a:extLst>
                  <a:ext uri="{FF2B5EF4-FFF2-40B4-BE49-F238E27FC236}">
                    <a16:creationId xmlns:a16="http://schemas.microsoft.com/office/drawing/2014/main" id="{42D510FD-3E40-68E0-2984-A1866B3D5ECC}"/>
                  </a:ext>
                </a:extLst>
              </p:cNvPr>
              <p:cNvPicPr>
                <a:picLocks noGrp="1" noRot="1" noChangeAspect="1" noMove="1" noResize="1" noEditPoints="1" noAdjustHandles="1" noChangeArrowheads="1" noChangeShapeType="1" noCrop="1"/>
              </p:cNvPicPr>
              <p:nvPr/>
            </p:nvPicPr>
            <p:blipFill>
              <a:blip r:embed="rId3"/>
              <a:stretch>
                <a:fillRect/>
              </a:stretch>
            </p:blipFill>
            <p:spPr>
              <a:xfrm>
                <a:off x="13360187" y="1020575"/>
                <a:ext cx="3989715" cy="40468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S2" descr="Winking Face With Tongue Emoji">
                <a:extLst>
                  <a:ext uri="{FF2B5EF4-FFF2-40B4-BE49-F238E27FC236}">
                    <a16:creationId xmlns:a16="http://schemas.microsoft.com/office/drawing/2014/main" id="{FC6C1B17-A8FF-A8E8-7EF3-35AFAC60177B}"/>
                  </a:ext>
                </a:extLst>
              </p:cNvPr>
              <p:cNvGraphicFramePr>
                <a:graphicFrameLocks noChangeAspect="1"/>
              </p:cNvGraphicFramePr>
              <p:nvPr>
                <p:extLst>
                  <p:ext uri="{D42A27DB-BD31-4B8C-83A1-F6EECF244321}">
                    <p14:modId xmlns:p14="http://schemas.microsoft.com/office/powerpoint/2010/main" val="4008300666"/>
                  </p:ext>
                </p:extLst>
              </p:nvPr>
            </p:nvGraphicFramePr>
            <p:xfrm>
              <a:off x="3894889" y="-5934097"/>
              <a:ext cx="4056048" cy="4132217"/>
            </p:xfrm>
            <a:graphic>
              <a:graphicData uri="http://schemas.microsoft.com/office/drawing/2017/model3d">
                <am3d:model3d r:embed="rId4">
                  <am3d:spPr>
                    <a:xfrm>
                      <a:off x="0" y="0"/>
                      <a:ext cx="4056048" cy="4132217"/>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5582440" ay="-16300" az="306106"/>
                    <am3d:postTrans dx="0" dy="0" dz="0"/>
                  </am3d:trans>
                  <am3d:raster rName="Office3DRenderer" rVer="16.0.8326">
                    <am3d:blip r:embed="rId5"/>
                  </am3d:raster>
                  <am3d:objViewport viewportSz="7274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2" descr="Winking Face With Tongue Emoji">
                <a:extLst>
                  <a:ext uri="{FF2B5EF4-FFF2-40B4-BE49-F238E27FC236}">
                    <a16:creationId xmlns:a16="http://schemas.microsoft.com/office/drawing/2014/main" id="{FC6C1B17-A8FF-A8E8-7EF3-35AFAC60177B}"/>
                  </a:ext>
                </a:extLst>
              </p:cNvPr>
              <p:cNvPicPr>
                <a:picLocks noGrp="1" noRot="1" noChangeAspect="1" noMove="1" noResize="1" noEditPoints="1" noAdjustHandles="1" noChangeArrowheads="1" noChangeShapeType="1" noCrop="1"/>
              </p:cNvPicPr>
              <p:nvPr/>
            </p:nvPicPr>
            <p:blipFill>
              <a:blip r:embed="rId5"/>
              <a:stretch>
                <a:fillRect/>
              </a:stretch>
            </p:blipFill>
            <p:spPr>
              <a:xfrm>
                <a:off x="3894889" y="-5934097"/>
                <a:ext cx="4056048" cy="41322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1663737064"/>
                  </p:ext>
                </p:extLst>
              </p:nvPr>
            </p:nvGraphicFramePr>
            <p:xfrm>
              <a:off x="-94827" y="136390"/>
              <a:ext cx="3989716" cy="3077366"/>
            </p:xfrm>
            <a:graphic>
              <a:graphicData uri="http://schemas.microsoft.com/office/drawing/2017/model3d">
                <am3d:model3d r:embed="rId6">
                  <am3d:spPr>
                    <a:xfrm>
                      <a:off x="0" y="0"/>
                      <a:ext cx="3989716" cy="3077366"/>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993264" ay="1513752" az="433247"/>
                    <am3d:postTrans dx="0" dy="0" dz="0"/>
                  </am3d:trans>
                  <am3d:raster rName="Office3DRenderer" rVer="16.0.8326">
                    <am3d:blip r:embed="rId7"/>
                  </am3d:raster>
                  <am3d:objViewport viewportSz="56695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7"/>
              <a:stretch>
                <a:fillRect/>
              </a:stretch>
            </p:blipFill>
            <p:spPr>
              <a:xfrm>
                <a:off x="-94827" y="136390"/>
                <a:ext cx="3989716" cy="3077366"/>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94827" y="3313096"/>
            <a:ext cx="3343402" cy="1754326"/>
          </a:xfrm>
          <a:prstGeom prst="rect">
            <a:avLst/>
          </a:prstGeom>
          <a:noFill/>
        </p:spPr>
        <p:txBody>
          <a:bodyPr wrap="square" rtlCol="0">
            <a:spAutoFit/>
          </a:bodyPr>
          <a:lstStyle/>
          <a:p>
            <a:pPr algn="r"/>
            <a:r>
              <a:rPr lang="en-US" sz="3600" dirty="0">
                <a:solidFill>
                  <a:schemeClr val="bg1"/>
                </a:solidFill>
                <a:latin typeface="Montserrat" panose="00000800000000000000" pitchFamily="2" charset="0"/>
              </a:rPr>
              <a:t>DATA AND </a:t>
            </a:r>
          </a:p>
          <a:p>
            <a:pPr algn="r"/>
            <a:r>
              <a:rPr lang="en-US" sz="3600" dirty="0">
                <a:solidFill>
                  <a:schemeClr val="bg1"/>
                </a:solidFill>
                <a:latin typeface="Montserrat" panose="00000800000000000000" pitchFamily="2" charset="0"/>
              </a:rPr>
              <a:t>RESULTS</a:t>
            </a:r>
          </a:p>
          <a:p>
            <a:pPr algn="r"/>
            <a:endParaRPr lang="en-US" sz="3600" dirty="0">
              <a:solidFill>
                <a:schemeClr val="bg1"/>
              </a:solidFill>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101600" y="4481502"/>
            <a:ext cx="3146975" cy="1815882"/>
          </a:xfrm>
          <a:prstGeom prst="rect">
            <a:avLst/>
          </a:prstGeom>
          <a:noFill/>
        </p:spPr>
        <p:txBody>
          <a:bodyPr wrap="square" rtlCol="0">
            <a:spAutoFit/>
          </a:bodyPr>
          <a:lstStyle/>
          <a:p>
            <a:pPr algn="r"/>
            <a:r>
              <a:rPr lang="en-US" sz="1600" dirty="0">
                <a:solidFill>
                  <a:schemeClr val="bg1"/>
                </a:solidFill>
                <a:latin typeface="Montserrat Light" panose="00000400000000000000" pitchFamily="2" charset="0"/>
              </a:rPr>
              <a:t>Data and results are not the same things. Some reports will require that they be in separate sections, so make sure you understand the difference between the concepts.</a:t>
            </a:r>
          </a:p>
        </p:txBody>
      </p:sp>
      <p:sp>
        <p:nvSpPr>
          <p:cNvPr id="23" name="!!T2">
            <a:extLst>
              <a:ext uri="{FF2B5EF4-FFF2-40B4-BE49-F238E27FC236}">
                <a16:creationId xmlns:a16="http://schemas.microsoft.com/office/drawing/2014/main" id="{6B24291A-69AF-FAB6-1349-5AB1C35FEBDF}"/>
              </a:ext>
            </a:extLst>
          </p:cNvPr>
          <p:cNvSpPr txBox="1"/>
          <p:nvPr/>
        </p:nvSpPr>
        <p:spPr>
          <a:xfrm>
            <a:off x="4653810" y="919021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5" name="!!T3">
            <a:extLst>
              <a:ext uri="{FF2B5EF4-FFF2-40B4-BE49-F238E27FC236}">
                <a16:creationId xmlns:a16="http://schemas.microsoft.com/office/drawing/2014/main" id="{36FA8F30-7048-342D-FA5B-8A5C7CEC1547}"/>
              </a:ext>
            </a:extLst>
          </p:cNvPr>
          <p:cNvSpPr txBox="1"/>
          <p:nvPr/>
        </p:nvSpPr>
        <p:spPr>
          <a:xfrm>
            <a:off x="8052454" y="919021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graphicFrame>
        <p:nvGraphicFramePr>
          <p:cNvPr id="27" name="!!Chart 11">
            <a:extLst>
              <a:ext uri="{FF2B5EF4-FFF2-40B4-BE49-F238E27FC236}">
                <a16:creationId xmlns:a16="http://schemas.microsoft.com/office/drawing/2014/main" id="{CD075E0F-6D37-340C-E1F4-CE22620BB1C7}"/>
              </a:ext>
            </a:extLst>
          </p:cNvPr>
          <p:cNvGraphicFramePr/>
          <p:nvPr>
            <p:extLst>
              <p:ext uri="{D42A27DB-BD31-4B8C-83A1-F6EECF244321}">
                <p14:modId xmlns:p14="http://schemas.microsoft.com/office/powerpoint/2010/main" val="1135432287"/>
              </p:ext>
            </p:extLst>
          </p:nvPr>
        </p:nvGraphicFramePr>
        <p:xfrm>
          <a:off x="5557507" y="2625633"/>
          <a:ext cx="5610662" cy="3736383"/>
        </p:xfrm>
        <a:graphic>
          <a:graphicData uri="http://schemas.openxmlformats.org/drawingml/2006/chart">
            <c:chart xmlns:c="http://schemas.openxmlformats.org/drawingml/2006/chart" xmlns:r="http://schemas.openxmlformats.org/officeDocument/2006/relationships" r:id="rId8"/>
          </a:graphicData>
        </a:graphic>
      </p:graphicFrame>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4782807" y="508952"/>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28" name="!!Tdes">
            <a:extLst>
              <a:ext uri="{FF2B5EF4-FFF2-40B4-BE49-F238E27FC236}">
                <a16:creationId xmlns:a16="http://schemas.microsoft.com/office/drawing/2014/main" id="{D4F7FF10-5394-ABE8-ACB7-3E18211CFD7C}"/>
              </a:ext>
            </a:extLst>
          </p:cNvPr>
          <p:cNvSpPr txBox="1"/>
          <p:nvPr/>
        </p:nvSpPr>
        <p:spPr>
          <a:xfrm>
            <a:off x="4855315" y="144519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
        <p:nvSpPr>
          <p:cNvPr id="21" name="!!S1">
            <a:extLst>
              <a:ext uri="{FF2B5EF4-FFF2-40B4-BE49-F238E27FC236}">
                <a16:creationId xmlns:a16="http://schemas.microsoft.com/office/drawing/2014/main" id="{8717E2C5-24F1-E9AD-5368-2FF5335026DC}"/>
              </a:ext>
            </a:extLst>
          </p:cNvPr>
          <p:cNvSpPr/>
          <p:nvPr/>
        </p:nvSpPr>
        <p:spPr>
          <a:xfrm>
            <a:off x="866962" y="-2267678"/>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1">
            <a:extLst>
              <a:ext uri="{FF2B5EF4-FFF2-40B4-BE49-F238E27FC236}">
                <a16:creationId xmlns:a16="http://schemas.microsoft.com/office/drawing/2014/main" id="{A7C63877-2BD1-E9DB-F57A-80232E335640}"/>
              </a:ext>
            </a:extLst>
          </p:cNvPr>
          <p:cNvSpPr txBox="1"/>
          <p:nvPr/>
        </p:nvSpPr>
        <p:spPr>
          <a:xfrm>
            <a:off x="1029728" y="-2099649"/>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first example here.</a:t>
            </a:r>
          </a:p>
        </p:txBody>
      </p:sp>
      <p:sp>
        <p:nvSpPr>
          <p:cNvPr id="24" name="!!S2">
            <a:extLst>
              <a:ext uri="{FF2B5EF4-FFF2-40B4-BE49-F238E27FC236}">
                <a16:creationId xmlns:a16="http://schemas.microsoft.com/office/drawing/2014/main" id="{73FA0A04-18F6-F840-1785-622CCCA1708B}"/>
              </a:ext>
            </a:extLst>
          </p:cNvPr>
          <p:cNvSpPr/>
          <p:nvPr/>
        </p:nvSpPr>
        <p:spPr>
          <a:xfrm>
            <a:off x="866962" y="-110455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2">
            <a:extLst>
              <a:ext uri="{FF2B5EF4-FFF2-40B4-BE49-F238E27FC236}">
                <a16:creationId xmlns:a16="http://schemas.microsoft.com/office/drawing/2014/main" id="{7DD5A27B-64AB-B613-A2CA-4A883A704827}"/>
              </a:ext>
            </a:extLst>
          </p:cNvPr>
          <p:cNvSpPr txBox="1"/>
          <p:nvPr/>
        </p:nvSpPr>
        <p:spPr>
          <a:xfrm>
            <a:off x="1029728" y="-936530"/>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second example here.</a:t>
            </a:r>
          </a:p>
        </p:txBody>
      </p:sp>
      <p:sp>
        <p:nvSpPr>
          <p:cNvPr id="30" name="!!S3">
            <a:extLst>
              <a:ext uri="{FF2B5EF4-FFF2-40B4-BE49-F238E27FC236}">
                <a16:creationId xmlns:a16="http://schemas.microsoft.com/office/drawing/2014/main" id="{A7FB92C2-9174-D564-21D0-362B86003061}"/>
              </a:ext>
            </a:extLst>
          </p:cNvPr>
          <p:cNvSpPr/>
          <p:nvPr/>
        </p:nvSpPr>
        <p:spPr>
          <a:xfrm>
            <a:off x="866962" y="7255775"/>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3">
            <a:extLst>
              <a:ext uri="{FF2B5EF4-FFF2-40B4-BE49-F238E27FC236}">
                <a16:creationId xmlns:a16="http://schemas.microsoft.com/office/drawing/2014/main" id="{4CFB8949-1FA2-C7E1-16CD-6229AD702B46}"/>
              </a:ext>
            </a:extLst>
          </p:cNvPr>
          <p:cNvSpPr txBox="1"/>
          <p:nvPr/>
        </p:nvSpPr>
        <p:spPr>
          <a:xfrm>
            <a:off x="1029728" y="7423804"/>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third example here.</a:t>
            </a:r>
          </a:p>
        </p:txBody>
      </p:sp>
      <p:sp>
        <p:nvSpPr>
          <p:cNvPr id="32" name="!!S4">
            <a:extLst>
              <a:ext uri="{FF2B5EF4-FFF2-40B4-BE49-F238E27FC236}">
                <a16:creationId xmlns:a16="http://schemas.microsoft.com/office/drawing/2014/main" id="{47D6E2EF-DE06-CF62-5C90-9B7D6DFD485E}"/>
              </a:ext>
            </a:extLst>
          </p:cNvPr>
          <p:cNvSpPr/>
          <p:nvPr/>
        </p:nvSpPr>
        <p:spPr>
          <a:xfrm>
            <a:off x="866962" y="8418894"/>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4">
            <a:extLst>
              <a:ext uri="{FF2B5EF4-FFF2-40B4-BE49-F238E27FC236}">
                <a16:creationId xmlns:a16="http://schemas.microsoft.com/office/drawing/2014/main" id="{10524AC0-77E2-BC0B-F00F-6891D5971D7F}"/>
              </a:ext>
            </a:extLst>
          </p:cNvPr>
          <p:cNvSpPr txBox="1"/>
          <p:nvPr/>
        </p:nvSpPr>
        <p:spPr>
          <a:xfrm>
            <a:off x="1029728" y="8586923"/>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fourth example here.</a:t>
            </a:r>
          </a:p>
        </p:txBody>
      </p:sp>
      <p:sp>
        <p:nvSpPr>
          <p:cNvPr id="34" name="!!T1">
            <a:extLst>
              <a:ext uri="{FF2B5EF4-FFF2-40B4-BE49-F238E27FC236}">
                <a16:creationId xmlns:a16="http://schemas.microsoft.com/office/drawing/2014/main" id="{494DF968-9AD1-ADBB-2146-31CD377A5BDD}"/>
              </a:ext>
            </a:extLst>
          </p:cNvPr>
          <p:cNvSpPr txBox="1"/>
          <p:nvPr/>
        </p:nvSpPr>
        <p:spPr>
          <a:xfrm>
            <a:off x="1263749" y="9145706"/>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34079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354108"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87058"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13510681" y="2302201"/>
            <a:ext cx="6488132" cy="4218073"/>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8121795"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1501642868"/>
                  </p:ext>
                </p:extLst>
              </p:nvPr>
            </p:nvGraphicFramePr>
            <p:xfrm>
              <a:off x="7760666" y="-113947"/>
              <a:ext cx="4534412" cy="3583292"/>
            </p:xfrm>
            <a:graphic>
              <a:graphicData uri="http://schemas.microsoft.com/office/drawing/2017/model3d">
                <am3d:model3d r:embed="rId2">
                  <am3d:spPr>
                    <a:xfrm>
                      <a:off x="0" y="0"/>
                      <a:ext cx="4534412" cy="3583292"/>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681295" ay="-1328237" az="-259653"/>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3"/>
              <a:stretch>
                <a:fillRect/>
              </a:stretch>
            </p:blipFill>
            <p:spPr>
              <a:xfrm>
                <a:off x="7760666" y="-113947"/>
                <a:ext cx="4534412" cy="3583292"/>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8673310" y="3452643"/>
            <a:ext cx="3343402" cy="707886"/>
          </a:xfrm>
          <a:prstGeom prst="rect">
            <a:avLst/>
          </a:prstGeom>
          <a:noFill/>
        </p:spPr>
        <p:txBody>
          <a:bodyPr wrap="square" rtlCol="0">
            <a:spAutoFit/>
          </a:bodyPr>
          <a:lstStyle/>
          <a:p>
            <a:pPr algn="r"/>
            <a:r>
              <a:rPr lang="en-US" sz="4000" dirty="0">
                <a:solidFill>
                  <a:schemeClr val="bg1"/>
                </a:solidFill>
                <a:latin typeface="Montserrat" panose="00000800000000000000" pitchFamily="2" charset="0"/>
              </a:rPr>
              <a:t>EXAMPLES</a:t>
            </a:r>
          </a:p>
        </p:txBody>
      </p:sp>
      <p:sp>
        <p:nvSpPr>
          <p:cNvPr id="6" name="!!T1des">
            <a:extLst>
              <a:ext uri="{FF2B5EF4-FFF2-40B4-BE49-F238E27FC236}">
                <a16:creationId xmlns:a16="http://schemas.microsoft.com/office/drawing/2014/main" id="{4FFB6B94-13F0-CAAB-1149-C9CC65E4AFA3}"/>
              </a:ext>
            </a:extLst>
          </p:cNvPr>
          <p:cNvSpPr txBox="1"/>
          <p:nvPr/>
        </p:nvSpPr>
        <p:spPr>
          <a:xfrm>
            <a:off x="8869737" y="4205708"/>
            <a:ext cx="3146975" cy="1077218"/>
          </a:xfrm>
          <a:prstGeom prst="rect">
            <a:avLst/>
          </a:prstGeom>
          <a:noFill/>
        </p:spPr>
        <p:txBody>
          <a:bodyPr wrap="square" rtlCol="0">
            <a:spAutoFit/>
          </a:bodyPr>
          <a:lstStyle/>
          <a:p>
            <a:pPr algn="r"/>
            <a:r>
              <a:rPr lang="en-US" sz="1600" dirty="0">
                <a:solidFill>
                  <a:schemeClr val="bg1"/>
                </a:solidFill>
                <a:latin typeface="Montserrat Light" panose="00000400000000000000" pitchFamily="2" charset="0"/>
              </a:rPr>
              <a:t>The quick brown fox jumps over the lazy dog. The quick brown fox jumps over the lazy dog. </a:t>
            </a:r>
          </a:p>
        </p:txBody>
      </p:sp>
      <p:graphicFrame>
        <p:nvGraphicFramePr>
          <p:cNvPr id="27" name="!!Chart 11">
            <a:extLst>
              <a:ext uri="{FF2B5EF4-FFF2-40B4-BE49-F238E27FC236}">
                <a16:creationId xmlns:a16="http://schemas.microsoft.com/office/drawing/2014/main" id="{CD075E0F-6D37-340C-E1F4-CE22620BB1C7}"/>
              </a:ext>
            </a:extLst>
          </p:cNvPr>
          <p:cNvGraphicFramePr/>
          <p:nvPr>
            <p:extLst>
              <p:ext uri="{D42A27DB-BD31-4B8C-83A1-F6EECF244321}">
                <p14:modId xmlns:p14="http://schemas.microsoft.com/office/powerpoint/2010/main" val="4005780716"/>
              </p:ext>
            </p:extLst>
          </p:nvPr>
        </p:nvGraphicFramePr>
        <p:xfrm>
          <a:off x="14052578" y="2625633"/>
          <a:ext cx="5610662" cy="3736383"/>
        </p:xfrm>
        <a:graphic>
          <a:graphicData uri="http://schemas.openxmlformats.org/drawingml/2006/chart">
            <c:chart xmlns:c="http://schemas.openxmlformats.org/drawingml/2006/chart" xmlns:r="http://schemas.openxmlformats.org/officeDocument/2006/relationships" r:id="rId4"/>
          </a:graphicData>
        </a:graphic>
      </p:graphicFrame>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13277878" y="508952"/>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28" name="!!Tdes">
            <a:extLst>
              <a:ext uri="{FF2B5EF4-FFF2-40B4-BE49-F238E27FC236}">
                <a16:creationId xmlns:a16="http://schemas.microsoft.com/office/drawing/2014/main" id="{D4F7FF10-5394-ABE8-ACB7-3E18211CFD7C}"/>
              </a:ext>
            </a:extLst>
          </p:cNvPr>
          <p:cNvSpPr txBox="1"/>
          <p:nvPr/>
        </p:nvSpPr>
        <p:spPr>
          <a:xfrm>
            <a:off x="13350386" y="144519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
        <p:nvSpPr>
          <p:cNvPr id="18" name="!!S1">
            <a:extLst>
              <a:ext uri="{FF2B5EF4-FFF2-40B4-BE49-F238E27FC236}">
                <a16:creationId xmlns:a16="http://schemas.microsoft.com/office/drawing/2014/main" id="{C0E15D98-97F9-DB37-0E50-8D390E04725F}"/>
              </a:ext>
            </a:extLst>
          </p:cNvPr>
          <p:cNvSpPr/>
          <p:nvPr/>
        </p:nvSpPr>
        <p:spPr>
          <a:xfrm>
            <a:off x="866962" y="14489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1">
            <a:extLst>
              <a:ext uri="{FF2B5EF4-FFF2-40B4-BE49-F238E27FC236}">
                <a16:creationId xmlns:a16="http://schemas.microsoft.com/office/drawing/2014/main" id="{F986436C-8BF8-7072-910B-AAAE633D7033}"/>
              </a:ext>
            </a:extLst>
          </p:cNvPr>
          <p:cNvSpPr txBox="1"/>
          <p:nvPr/>
        </p:nvSpPr>
        <p:spPr>
          <a:xfrm>
            <a:off x="1029728" y="1616948"/>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first example here.</a:t>
            </a:r>
          </a:p>
        </p:txBody>
      </p:sp>
      <p:sp>
        <p:nvSpPr>
          <p:cNvPr id="21" name="!!S2">
            <a:extLst>
              <a:ext uri="{FF2B5EF4-FFF2-40B4-BE49-F238E27FC236}">
                <a16:creationId xmlns:a16="http://schemas.microsoft.com/office/drawing/2014/main" id="{03345AF7-8749-BAD5-604B-BD0CC93BAD08}"/>
              </a:ext>
            </a:extLst>
          </p:cNvPr>
          <p:cNvSpPr/>
          <p:nvPr/>
        </p:nvSpPr>
        <p:spPr>
          <a:xfrm>
            <a:off x="866962" y="2612038"/>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2">
            <a:extLst>
              <a:ext uri="{FF2B5EF4-FFF2-40B4-BE49-F238E27FC236}">
                <a16:creationId xmlns:a16="http://schemas.microsoft.com/office/drawing/2014/main" id="{D7B0F8B8-6749-50AB-2708-57645E9114B3}"/>
              </a:ext>
            </a:extLst>
          </p:cNvPr>
          <p:cNvSpPr txBox="1"/>
          <p:nvPr/>
        </p:nvSpPr>
        <p:spPr>
          <a:xfrm>
            <a:off x="1029728" y="2780067"/>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second example here.</a:t>
            </a:r>
          </a:p>
        </p:txBody>
      </p:sp>
      <p:sp>
        <p:nvSpPr>
          <p:cNvPr id="24" name="!!S3">
            <a:extLst>
              <a:ext uri="{FF2B5EF4-FFF2-40B4-BE49-F238E27FC236}">
                <a16:creationId xmlns:a16="http://schemas.microsoft.com/office/drawing/2014/main" id="{1BBC6414-37FA-D9E7-AE3A-928813AC3D0F}"/>
              </a:ext>
            </a:extLst>
          </p:cNvPr>
          <p:cNvSpPr/>
          <p:nvPr/>
        </p:nvSpPr>
        <p:spPr>
          <a:xfrm>
            <a:off x="866962" y="377515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3">
            <a:extLst>
              <a:ext uri="{FF2B5EF4-FFF2-40B4-BE49-F238E27FC236}">
                <a16:creationId xmlns:a16="http://schemas.microsoft.com/office/drawing/2014/main" id="{5979EB0B-6B36-3EE1-67BA-9EC703607975}"/>
              </a:ext>
            </a:extLst>
          </p:cNvPr>
          <p:cNvSpPr txBox="1"/>
          <p:nvPr/>
        </p:nvSpPr>
        <p:spPr>
          <a:xfrm>
            <a:off x="1029728" y="3943186"/>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third example here.</a:t>
            </a:r>
          </a:p>
        </p:txBody>
      </p:sp>
      <p:sp>
        <p:nvSpPr>
          <p:cNvPr id="30" name="!!S4">
            <a:extLst>
              <a:ext uri="{FF2B5EF4-FFF2-40B4-BE49-F238E27FC236}">
                <a16:creationId xmlns:a16="http://schemas.microsoft.com/office/drawing/2014/main" id="{7326F7DD-3274-8B4F-2ED8-8DDB55C16966}"/>
              </a:ext>
            </a:extLst>
          </p:cNvPr>
          <p:cNvSpPr/>
          <p:nvPr/>
        </p:nvSpPr>
        <p:spPr>
          <a:xfrm>
            <a:off x="866962" y="493827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4">
            <a:extLst>
              <a:ext uri="{FF2B5EF4-FFF2-40B4-BE49-F238E27FC236}">
                <a16:creationId xmlns:a16="http://schemas.microsoft.com/office/drawing/2014/main" id="{4AD90623-2294-6926-0B44-D0D8D81FB2C5}"/>
              </a:ext>
            </a:extLst>
          </p:cNvPr>
          <p:cNvSpPr txBox="1"/>
          <p:nvPr/>
        </p:nvSpPr>
        <p:spPr>
          <a:xfrm>
            <a:off x="1029728" y="5106305"/>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fourth example here.</a:t>
            </a:r>
          </a:p>
        </p:txBody>
      </p:sp>
    </p:spTree>
    <p:extLst>
      <p:ext uri="{BB962C8B-B14F-4D97-AF65-F5344CB8AC3E}">
        <p14:creationId xmlns:p14="http://schemas.microsoft.com/office/powerpoint/2010/main" val="181503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6377588" y="1327206"/>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924497"/>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S1" descr="Smiling Face With Sunglasses Emoji">
                <a:extLst>
                  <a:ext uri="{FF2B5EF4-FFF2-40B4-BE49-F238E27FC236}">
                    <a16:creationId xmlns:a16="http://schemas.microsoft.com/office/drawing/2014/main" id="{02D7C38D-3C81-6E9A-CE18-2DE12CA75090}"/>
                  </a:ext>
                </a:extLst>
              </p:cNvPr>
              <p:cNvGraphicFramePr>
                <a:graphicFrameLocks noChangeAspect="1"/>
              </p:cNvGraphicFramePr>
              <p:nvPr>
                <p:extLst>
                  <p:ext uri="{D42A27DB-BD31-4B8C-83A1-F6EECF244321}">
                    <p14:modId xmlns:p14="http://schemas.microsoft.com/office/powerpoint/2010/main" val="633975633"/>
                  </p:ext>
                </p:extLst>
              </p:nvPr>
            </p:nvGraphicFramePr>
            <p:xfrm>
              <a:off x="8166172" y="2935433"/>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1" descr="Smiling Face With Sunglasses Emoji">
                <a:extLst>
                  <a:ext uri="{FF2B5EF4-FFF2-40B4-BE49-F238E27FC236}">
                    <a16:creationId xmlns:a16="http://schemas.microsoft.com/office/drawing/2014/main" id="{02D7C38D-3C81-6E9A-CE18-2DE12CA75090}"/>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2935433"/>
                <a:ext cx="3738030" cy="3604868"/>
              </a:xfrm>
              <a:prstGeom prst="rect">
                <a:avLst/>
              </a:prstGeom>
            </p:spPr>
          </p:pic>
        </mc:Fallback>
      </mc:AlternateContent>
      <p:sp>
        <p:nvSpPr>
          <p:cNvPr id="26" name="!!T1TITLE">
            <a:extLst>
              <a:ext uri="{FF2B5EF4-FFF2-40B4-BE49-F238E27FC236}">
                <a16:creationId xmlns:a16="http://schemas.microsoft.com/office/drawing/2014/main" id="{632A5C37-48FF-22AD-D988-34762BD06159}"/>
              </a:ext>
            </a:extLst>
          </p:cNvPr>
          <p:cNvSpPr txBox="1"/>
          <p:nvPr/>
        </p:nvSpPr>
        <p:spPr>
          <a:xfrm>
            <a:off x="1373579" y="2124205"/>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6" y="2988816"/>
            <a:ext cx="4659123" cy="1569660"/>
          </a:xfrm>
          <a:prstGeom prst="rect">
            <a:avLst/>
          </a:prstGeom>
          <a:noFill/>
        </p:spPr>
        <p:txBody>
          <a:bodyPr wrap="square" rtlCol="0">
            <a:spAutoFit/>
          </a:bodyPr>
          <a:lstStyle/>
          <a:p>
            <a:pPr algn="ctr"/>
            <a:r>
              <a:rPr lang="en-US" sz="1600" dirty="0">
                <a:solidFill>
                  <a:schemeClr val="bg1"/>
                </a:solidFill>
                <a:latin typeface="Montserrat Light" panose="00000400000000000000" pitchFamily="2" charset="0"/>
              </a:rPr>
              <a:t>The quick brown fox jumps over the lazy dog. The quick brown fox jumps over the lazy dog. The quick brown fox jumps over the lazy dog. The quick brown fox jumps over the lazy dog. </a:t>
            </a:r>
          </a:p>
          <a:p>
            <a:pPr algn="ctr"/>
            <a:endParaRPr lang="en-US" sz="1600" dirty="0">
              <a:solidFill>
                <a:schemeClr val="bg1"/>
              </a:solidFill>
              <a:latin typeface="Montserrat Light" panose="00000400000000000000" pitchFamily="2" charset="0"/>
            </a:endParaRP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1">
            <a:extLst>
              <a:ext uri="{FF2B5EF4-FFF2-40B4-BE49-F238E27FC236}">
                <a16:creationId xmlns:a16="http://schemas.microsoft.com/office/drawing/2014/main" id="{1528B359-07BB-068C-BA3B-4EFB4E1E7DE1}"/>
              </a:ext>
            </a:extLst>
          </p:cNvPr>
          <p:cNvSpPr/>
          <p:nvPr/>
        </p:nvSpPr>
        <p:spPr>
          <a:xfrm>
            <a:off x="866962" y="75552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1">
            <a:extLst>
              <a:ext uri="{FF2B5EF4-FFF2-40B4-BE49-F238E27FC236}">
                <a16:creationId xmlns:a16="http://schemas.microsoft.com/office/drawing/2014/main" id="{7113F7AC-87E2-D2C4-CAB7-78D8F321CC7A}"/>
              </a:ext>
            </a:extLst>
          </p:cNvPr>
          <p:cNvSpPr txBox="1"/>
          <p:nvPr/>
        </p:nvSpPr>
        <p:spPr>
          <a:xfrm>
            <a:off x="1029728" y="7723248"/>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first example here.</a:t>
            </a:r>
          </a:p>
        </p:txBody>
      </p:sp>
      <p:sp>
        <p:nvSpPr>
          <p:cNvPr id="33" name="!!S2">
            <a:extLst>
              <a:ext uri="{FF2B5EF4-FFF2-40B4-BE49-F238E27FC236}">
                <a16:creationId xmlns:a16="http://schemas.microsoft.com/office/drawing/2014/main" id="{ACE63DD4-CD6D-1F17-FD22-B296884102E2}"/>
              </a:ext>
            </a:extLst>
          </p:cNvPr>
          <p:cNvSpPr/>
          <p:nvPr/>
        </p:nvSpPr>
        <p:spPr>
          <a:xfrm>
            <a:off x="866962" y="1071768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2">
            <a:extLst>
              <a:ext uri="{FF2B5EF4-FFF2-40B4-BE49-F238E27FC236}">
                <a16:creationId xmlns:a16="http://schemas.microsoft.com/office/drawing/2014/main" id="{590F956B-FC73-84FA-1B9D-B1585CEE9341}"/>
              </a:ext>
            </a:extLst>
          </p:cNvPr>
          <p:cNvSpPr txBox="1"/>
          <p:nvPr/>
        </p:nvSpPr>
        <p:spPr>
          <a:xfrm>
            <a:off x="1029728" y="10885716"/>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second example here.</a:t>
            </a:r>
          </a:p>
        </p:txBody>
      </p:sp>
      <p:sp>
        <p:nvSpPr>
          <p:cNvPr id="35" name="!!S3">
            <a:extLst>
              <a:ext uri="{FF2B5EF4-FFF2-40B4-BE49-F238E27FC236}">
                <a16:creationId xmlns:a16="http://schemas.microsoft.com/office/drawing/2014/main" id="{D90EDC41-EE8B-CB27-C701-1EAEA05934F2}"/>
              </a:ext>
            </a:extLst>
          </p:cNvPr>
          <p:cNvSpPr/>
          <p:nvPr/>
        </p:nvSpPr>
        <p:spPr>
          <a:xfrm>
            <a:off x="866962" y="1299840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3">
            <a:extLst>
              <a:ext uri="{FF2B5EF4-FFF2-40B4-BE49-F238E27FC236}">
                <a16:creationId xmlns:a16="http://schemas.microsoft.com/office/drawing/2014/main" id="{47ED4662-AD60-7D4C-A709-6D818576D94D}"/>
              </a:ext>
            </a:extLst>
          </p:cNvPr>
          <p:cNvSpPr txBox="1"/>
          <p:nvPr/>
        </p:nvSpPr>
        <p:spPr>
          <a:xfrm>
            <a:off x="1029728" y="13166435"/>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third example here.</a:t>
            </a:r>
          </a:p>
        </p:txBody>
      </p:sp>
      <p:sp>
        <p:nvSpPr>
          <p:cNvPr id="37" name="!!S4">
            <a:extLst>
              <a:ext uri="{FF2B5EF4-FFF2-40B4-BE49-F238E27FC236}">
                <a16:creationId xmlns:a16="http://schemas.microsoft.com/office/drawing/2014/main" id="{F124F2FB-B42B-8C24-C8D3-420885FFAB77}"/>
              </a:ext>
            </a:extLst>
          </p:cNvPr>
          <p:cNvSpPr/>
          <p:nvPr/>
        </p:nvSpPr>
        <p:spPr>
          <a:xfrm>
            <a:off x="866962" y="16498325"/>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4">
            <a:extLst>
              <a:ext uri="{FF2B5EF4-FFF2-40B4-BE49-F238E27FC236}">
                <a16:creationId xmlns:a16="http://schemas.microsoft.com/office/drawing/2014/main" id="{2BE151A6-8517-04A5-0065-9FAE50E10C9A}"/>
              </a:ext>
            </a:extLst>
          </p:cNvPr>
          <p:cNvSpPr txBox="1"/>
          <p:nvPr/>
        </p:nvSpPr>
        <p:spPr>
          <a:xfrm>
            <a:off x="1029728" y="16666354"/>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fourth example here.</a:t>
            </a:r>
          </a:p>
        </p:txBody>
      </p:sp>
      <p:sp>
        <p:nvSpPr>
          <p:cNvPr id="16" name="TextBox 15">
            <a:extLst>
              <a:ext uri="{FF2B5EF4-FFF2-40B4-BE49-F238E27FC236}">
                <a16:creationId xmlns:a16="http://schemas.microsoft.com/office/drawing/2014/main" id="{6C854615-9B07-8751-78DE-9ECEFE3EB972}"/>
              </a:ext>
            </a:extLst>
          </p:cNvPr>
          <p:cNvSpPr txBox="1"/>
          <p:nvPr/>
        </p:nvSpPr>
        <p:spPr>
          <a:xfrm>
            <a:off x="2916678" y="8717065"/>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p:spTree>
    <p:extLst>
      <p:ext uri="{BB962C8B-B14F-4D97-AF65-F5344CB8AC3E}">
        <p14:creationId xmlns:p14="http://schemas.microsoft.com/office/powerpoint/2010/main" val="3320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818</Words>
  <Application>Microsoft Office PowerPoint</Application>
  <PresentationFormat>Widescreen</PresentationFormat>
  <Paragraphs>91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ExtraBold</vt:lpstr>
      <vt:lpstr>Arial</vt:lpstr>
      <vt:lpstr>Montserrat</vt:lpstr>
      <vt:lpstr>Calibri Light</vt:lpstr>
      <vt:lpstr>Calibri</vt:lpstr>
      <vt:lpstr>Montserrat Light</vt:lpstr>
      <vt:lpstr>Office Theme</vt:lpstr>
      <vt:lpstr>Smooth  Morph PPT</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Guillermo</dc:creator>
  <cp:lastModifiedBy>ROHIT YADAV</cp:lastModifiedBy>
  <cp:revision>38</cp:revision>
  <dcterms:created xsi:type="dcterms:W3CDTF">2022-05-15T08:12:49Z</dcterms:created>
  <dcterms:modified xsi:type="dcterms:W3CDTF">2023-12-19T16:24:40Z</dcterms:modified>
</cp:coreProperties>
</file>